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 id="2147483683" r:id="rId6"/>
    <p:sldMasterId id="214748368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Lst>
  <p:sldSz cy="6858000" cx="9144000"/>
  <p:notesSz cx="6858000" cy="9144000"/>
  <p:embeddedFontLst>
    <p:embeddedFont>
      <p:font typeface="Cabin"/>
      <p:regular r:id="rId136"/>
      <p:bold r:id="rId137"/>
      <p:italic r:id="rId138"/>
      <p:boldItalic r:id="rId139"/>
    </p:embeddedFont>
    <p:embeddedFont>
      <p:font typeface="Open Sans SemiBold"/>
      <p:regular r:id="rId140"/>
      <p:bold r:id="rId141"/>
      <p:italic r:id="rId142"/>
      <p:boldItalic r:id="rId143"/>
    </p:embeddedFont>
    <p:embeddedFont>
      <p:font typeface="Average"/>
      <p:regular r:id="rId144"/>
    </p:embeddedFont>
    <p:embeddedFont>
      <p:font typeface="Open Sans Medium"/>
      <p:regular r:id="rId145"/>
      <p:bold r:id="rId146"/>
      <p:italic r:id="rId147"/>
      <p:boldItalic r:id="rId148"/>
    </p:embeddedFont>
    <p:embeddedFont>
      <p:font typeface="Oswald"/>
      <p:regular r:id="rId149"/>
      <p:bold r:id="rId150"/>
    </p:embeddedFont>
    <p:embeddedFont>
      <p:font typeface="Open Sans"/>
      <p:regular r:id="rId151"/>
      <p:bold r:id="rId152"/>
      <p:italic r:id="rId153"/>
      <p:boldItalic r:id="rId1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025265A-9A46-40EC-B305-81A34F365966}">
  <a:tblStyle styleId="{1025265A-9A46-40EC-B305-81A34F36596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017F192-CA74-4176-AD7C-DA72447C335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font" Target="fonts/Oswald-bold.fntdata"/><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Oswald-regular.fntdata"/><Relationship Id="rId4" Type="http://schemas.openxmlformats.org/officeDocument/2006/relationships/tableStyles" Target="tableStyles.xml"/><Relationship Id="rId148" Type="http://schemas.openxmlformats.org/officeDocument/2006/relationships/font" Target="fonts/OpenSansMedium-boldItalic.fntdata"/><Relationship Id="rId9" Type="http://schemas.openxmlformats.org/officeDocument/2006/relationships/slide" Target="slides/slide1.xml"/><Relationship Id="rId143" Type="http://schemas.openxmlformats.org/officeDocument/2006/relationships/font" Target="fonts/OpenSansSemiBold-boldItalic.fntdata"/><Relationship Id="rId142" Type="http://schemas.openxmlformats.org/officeDocument/2006/relationships/font" Target="fonts/OpenSansSemiBold-italic.fntdata"/><Relationship Id="rId141" Type="http://schemas.openxmlformats.org/officeDocument/2006/relationships/font" Target="fonts/OpenSansSemiBold-bold.fntdata"/><Relationship Id="rId140" Type="http://schemas.openxmlformats.org/officeDocument/2006/relationships/font" Target="fonts/OpenSansSemiBold-regular.fntdata"/><Relationship Id="rId5" Type="http://schemas.openxmlformats.org/officeDocument/2006/relationships/slideMaster" Target="slideMasters/slideMaster1.xml"/><Relationship Id="rId147" Type="http://schemas.openxmlformats.org/officeDocument/2006/relationships/font" Target="fonts/OpenSansMedium-italic.fntdata"/><Relationship Id="rId6" Type="http://schemas.openxmlformats.org/officeDocument/2006/relationships/slideMaster" Target="slideMasters/slideMaster2.xml"/><Relationship Id="rId146" Type="http://schemas.openxmlformats.org/officeDocument/2006/relationships/font" Target="fonts/OpenSansMedium-bold.fntdata"/><Relationship Id="rId7" Type="http://schemas.openxmlformats.org/officeDocument/2006/relationships/slideMaster" Target="slideMasters/slideMaster3.xml"/><Relationship Id="rId145" Type="http://schemas.openxmlformats.org/officeDocument/2006/relationships/font" Target="fonts/OpenSansMedium-regular.fntdata"/><Relationship Id="rId8" Type="http://schemas.openxmlformats.org/officeDocument/2006/relationships/notesMaster" Target="notesMasters/notesMaster1.xml"/><Relationship Id="rId144" Type="http://schemas.openxmlformats.org/officeDocument/2006/relationships/font" Target="fonts/Average-regular.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font" Target="fonts/Cabin-boldItalic.fntdata"/><Relationship Id="rId138" Type="http://schemas.openxmlformats.org/officeDocument/2006/relationships/font" Target="fonts/Cabin-italic.fntdata"/><Relationship Id="rId137" Type="http://schemas.openxmlformats.org/officeDocument/2006/relationships/font" Target="fonts/Cabin-bold.fntdata"/><Relationship Id="rId132" Type="http://schemas.openxmlformats.org/officeDocument/2006/relationships/slide" Target="slides/slide124.xml"/><Relationship Id="rId131" Type="http://schemas.openxmlformats.org/officeDocument/2006/relationships/slide" Target="slides/slide123.xml"/><Relationship Id="rId130" Type="http://schemas.openxmlformats.org/officeDocument/2006/relationships/slide" Target="slides/slide122.xml"/><Relationship Id="rId136" Type="http://schemas.openxmlformats.org/officeDocument/2006/relationships/font" Target="fonts/Cabin-regular.fntdata"/><Relationship Id="rId135" Type="http://schemas.openxmlformats.org/officeDocument/2006/relationships/slide" Target="slides/slide127.xml"/><Relationship Id="rId134" Type="http://schemas.openxmlformats.org/officeDocument/2006/relationships/slide" Target="slides/slide126.xml"/><Relationship Id="rId133" Type="http://schemas.openxmlformats.org/officeDocument/2006/relationships/slide" Target="slides/slide125.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154" Type="http://schemas.openxmlformats.org/officeDocument/2006/relationships/font" Target="fonts/OpenSans-boldItalic.fntdata"/><Relationship Id="rId58" Type="http://schemas.openxmlformats.org/officeDocument/2006/relationships/slide" Target="slides/slide50.xml"/><Relationship Id="rId153" Type="http://schemas.openxmlformats.org/officeDocument/2006/relationships/font" Target="fonts/OpenSans-italic.fntdata"/><Relationship Id="rId152" Type="http://schemas.openxmlformats.org/officeDocument/2006/relationships/font" Target="fonts/OpenSans-bold.fntdata"/><Relationship Id="rId151" Type="http://schemas.openxmlformats.org/officeDocument/2006/relationships/font" Target="fonts/Open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820fdfcff_0_1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820fdfcff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7ed437bd0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7ed437bd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f0486ca598_0_5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f0486ca598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f0486ca598_0_5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f0486ca598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f0486ca598_0_5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f0486ca598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f0486ca598_0_5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f0486ca598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f0486ca598_0_5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f0486ca598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f0486ca598_0_5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f0486ca598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f0486ca598_0_5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f0486ca598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f0486ca598_0_5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f0486ca598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f0486ca598_0_5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f0486ca598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f0486ca598_0_6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f0486ca598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5a7a22d88c_1_1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5a7a22d88c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f0486ca598_0_6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f0486ca598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112c0851068_0_5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112c0851068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112c0851068_0_9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112c0851068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Creativity can be practiced and learned.  Time to come up with ideas for the background of YOUR portrait. But first, which are your favourite backgrounds from previous students’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Creativity can be practiced and learned.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Kreativiteti mund të praktikohet dhe të mësohet.  Koha për të dalë me ide për sfondin e portretit TUAJ. Por së pari, cilat janë prejardhjet tuaja të preferuara nga puna e studentëve të mëparshëm?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ፈጠራን መለማመድ እና መማር ይቻላል.  ለእርስዎ የቁም ምስል ዳራ ሀሳቦችን ለማምጣት ጊዜው አሁን ነው። በመጀመሪያ ግን ከቀደምት ተማሪዎች ስራዎ የሚወዱት ዳራዎች የትኞቹ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الإبداع قابل للممارسة والتعلم. حان الوقت لابتكار أفكار لخلفية صورتك الشخصية. لكن أولًا، ما هي خلفياتك المفضلة من أعمال طلابك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Ստեղծագործությունը կարելի է կիրառել և սովորել:  Ժամանակն է գաղափարներ հորինել ՁԵՐ դիմանկարի ֆոնի համար: Բայց նախ, որո՞նք են ձեր սիրելի նախապատմությունները նախորդ ուսանողների աշխատանքից: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creativitat es pot practicar i aprendre.  És hora d'aconseguir idees per al fons del TEU retrat. Però primer, quins són els teus antecedents preferits del treball d'alumnes anteriors?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创造力是可以练习和学习的。是时候构思一下你的肖像画背景了。不过首先，你最喜欢以前学生作品中的哪些背景呢？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Creativiteit kun je oefenen en leren. Tijd om ideeën te bedenken voor de achtergrond van JOUW portret. Maar eerst, wat zijn je favoriete achtergronden uit het werk van eerdere 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را می توان تمرین کرد و آموخت.  وقت آن است که ایده هایی برای پس زمینه پرتره خود داشته باشید. اما اول، پس زمینه های مورد علاقه شما از کار دانش آموزان قبلی کدام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créativité s'apprend et s'exerce. Il est temps de trouver des idées pour l'arrière-plan de VOTRE portrait. Mais d'abord, quels sont vos arrière-plans préférés parmi les travaux des élèves précédents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Kreativität lässt sich üben und erlernen. Zeit, Ideen für den Hintergrund IHRES Porträts zu entwickeln. Doch zunächst: Welche Hintergründe gefallen Ihnen aus den Arbeiten früherer Schüler am besten?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સર્જનાત્મકતાનો અભ્યાસ કરી શકાય છે અને શીખી શકાય છે.  તમારા પોટ્રેટની પૃષ્ઠભૂમિ માટે વિચારો સાથે આવવાનો સમય. પરંતુ પ્રથમ, અગાઉના વિદ્યાર્થીઓના કાર્યમાંથી તમારી મનપસંદ પૃષ્ઠભૂમિ કઈ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का अभ्यास किया जा सकता है और उसे सीखा भी जा सकता है। अब समय है अपने चित्र की पृष्ठभूमि के लिए विचार करने का। लेकिन पहले, पिछले छात्रों के काम में से आपकी पसंदीदा पृष्ठभूमि कौन सी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creatività può essere praticata e appresa. È il momento di trovare idee per lo sfondo del TUO ritratto. Ma prima, quali sono i tuoi sfondi preferiti tra i lavori dei tuoi studenti precedenti?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創造性は練習して学ぶことができます。さあ、あなたの肖像画の背景のアイデアを考えてみましょう。でもまずは、これまでの生徒さんの作品の中で、お気に入りの背景はどれですか？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창의력은 연습하고 배울 수 있습니다. 이제 여러분의 초상화 배경에 대한 아이디어를 생각해 볼 시간입니다. 하지만 먼저, 이전 학생들의 작품 중 가장 마음에 드는 배경은 무엇인가요?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Afirînerî dikare were kirin û fêr kirin.  Wext e ku hûn ji bo paşnavê portreya XWE ramanan ragihînin. Lê pêşî, paşnavên weyên bijare ji xebatên xwendekarên berê kîjan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Kreativiti boleh dipraktikkan dan dipelajari.  Masa untuk menghasilkan idea untuk latar belakang potret ANDA. Tetapi pertama, yang manakah latar belakang kegemaran anda daripada kerja pelajar terdahulu?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സർഗ്ഗാത്മകത പരിശീലിക്കാനും പഠിക്കാനും കഴിയും.  നിങ്ങളുടെ പോർട്രെയ്‌റ്റിൻ്റെ പശ്ചാത്തലത്തിനായി ആശയങ്ങൾ കൊണ്ടുവരാനുള്ള സമയം. എന്നാൽ ആദ്യം, മുൻ വിദ്യാർത്ഥികളുടെ ജോലിയിൽ നിന്നുള്ള നിങ്ങളുടെ പ്രിയപ്പെട്ട പശ്ചാത്തലങ്ങൾ ഏതാണ്?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अभ्यास र सिक्न सकिन्छ।  तपाईंको पोर्ट्रेटको पृष्ठभूमिका लागि विचारहरू ल्याउने समय। तर पहिले, अघिल्लो विद्यार्थीहरूको कामबाट तपाइँको मनपर्ने पृष्ठभूमि कुन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تمرین او زده کیدی شي.  ستاسو د انځور شالید لپاره د نظرونو سره د راتلو وخت. مګر لومړی، د پخوانیو زده کونکو د کار څخه ستاسو د خوښې شالید کوم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criatividade pode ser praticada e aprendida. É hora de pensar em ideias para o fundo do SEU retrato. Mas primeiro, quais são os seus fundos favoritos dos trabalhos de alunos anteriores?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ਰਚਨਾਤਮਕਤਾ ਦਾ ਅਭਿਆਸ ਅਤੇ ਸਿੱਖਿਆ ਜਾ ਸਕਦਾ ਹੈ।  ਤੁਹਾਡੇ ਪੋਰਟਰੇਟ ਦੇ ਪਿਛੋਕੜ ਲਈ ਵਿਚਾਰਾਂ ਨਾਲ ਆਉਣ ਦਾ ਸਮਾਂ ਹੈ। ਪਰ ਪਹਿਲਾਂ, ਪਿਛਲੇ ਵਿਦਿਆਰਥੀਆਂ ਦੇ ਕੰਮ ਤੋਂ ਤੁਹਾਡੇ ਮਨਪਸੰਦ ਪਿਛੋਕੜ ਕਿਹੜੇ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Творчество можно практиковать и учиться. Пришло время придумать идеи для фона ВАШЕГО портрета. Но сначала расскажите, какие фоны из работ предыдущих учеников вам понравились больше всего?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Креативност се може вежбати и научити.  Време је да смислите идеје за позадину ВАШЕГ портрета. Али прво, које су ваше омиљене позадине из рада претходних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waa lagu dhaqmi karaa oo waa la baran karaa.  Waa waqtigii aad la iman lahayd fikrado ku saabsan asalka sawirkaaga. Laakiin marka hore, waa kuwee asalka aad ugu jeceshahay shaqada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creatividad se puede practicar y aprender. Es hora de pensar en ideas para el fondo de tu retrato. Pero primero, ¿cuáles son tus fondos favoritos de los trabajos de otros estudiantes?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Kreativitas tiasa dipraktékkeun sareng diajar.  Waktosna pikeun mendakan ideu pikeun latar tukang potret anjeun. Tapi ke heula, mana anu janten latar karesep anjeun tina karya murid sateuacana?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Ubunifu unaweza kufanywa na kujifunza.  Ni wakati wa kuja na mawazo ya usuli wa picha YAKO. Lakini kwanza, ni asili gani unazopenda zaidi kutoka kwa kazi ya wanafunzi wa awali?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 kan övas och läras.  Dags att komma med idéer för bakgrunden till DITT porträtt. Men först, vilka är dina favoritbakgrunder från tidigare elevers arbete?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pagkamalikhain ay maaaring isagawa at matutunan.  Oras na para magkaroon ng mga ideya para sa background ng IYONG portrait. Ngunit una, alin ang iyong mga paboritong background mula sa trabaho ng mga nakaraang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படைப்பாற்றல் பயிற்சி மற்றும் கற்று கொள்ள முடியும்.  உங்கள் உருவப்படத்தின் பின்னணிக்கான யோசனைகளைக் கொண்டு வர வேண்டிய நேரம் இது. ஆனால் முதலில், முந்தைய மாணவர்களின் வேலையிலிருந்து உங்களுக்குப் பிடித்த பின்னணி எது?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ความคิดสร้างสรรค์สามารถฝึกฝนและเรียนรู้ได้ ถึงเวลาคิดไอเดียสำหรับพื้นหลังของภาพเหมือนของคุณแล้ว แต่ก่อนอื่น คุณชอบพื้นหลังไหนจากผลงานของนักเรียนรุ่นก่อนๆ บ้าง?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Yaratıcılık geliştirilebilir ve öğrenilebilir. Şimdi, kendi portrenizin arka planı için fikirler bulma zamanı. Ama önce, önceki öğrencilerin çalışmalarından en sevdiğiniz arka planlar hangileri?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Творчість можна практикувати та навчатися.  Час придумати ідеї для фону ВАШОГО портрета. Але спочатку, які ваші улюблені фони з робіт попередніх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صلاحیتوں پر عمل کیا جا سکتا ہے اور سیکھا جا سکتا ہے۔  آپ کے پورٹریٹ کے پس منظر کے لیے آئیڈیاز کے ساتھ آنے کا وقت۔ لیکن پہلے، پچھلے طلباء کے کام سے آپ کے پسندیدہ پس منظر کون سے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Sáng tạo có thể được rèn luyện và học hỏi. Đã đến lúc lên ý tưởng cho phông nền chân dung của BẠN. Nhưng trước tiên, phông nền nào bạn yêu thích nhất trong các tác phẩm của học viên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112c0851068_0_55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112c0851068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b811c3a2fc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2b811c3a2f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this quickly. The idea is to improve, not finish. Keep practicing until you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Anyone can finish quickly. Keep practicing to do a great job.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Çdokush mund ta përfundojë këtë shpejt. Ideja është të përmirësohet, jo të përfundojë. Vazhdoni të praktikoni derisa të bëni një punë të shkëlqyer.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ማንም ሰው ይህን በፍጥነት መጨረስ ይችላል። ሀሳቡ መሻሻል እንጂ መጨረስ አይደለም። ጥሩ ስራ እስክትሰራ ድረስ ተለማመዱ።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لأي شخص إنهاء هذا بسرعة. الفكرة هي التحسين، لا الإنهاء. استمر في التدريب حتى تُتقنه.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ոք կարող է դա արագ ավարտել: Գաղափարը բարելավելն է, ոչ թե ավարտին հասցնելը: Շարունակեք պարապել, մինչև կատարեք հիանալի աշխատանք: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Qualsevol pot acabar-ho ràpidament. La idea és millorar, no acabar. Seguiu practicant fins que feu una gran feina.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任何人都可以快速完成。目标是提高，而不是完成。不断练习，直到你做得很好。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kan dit snel afmaken. Het idee is om te verbeteren, niet om af te maken. Blijf oefenen tot je het goed doet.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کسی می تواند این را به سرعت تمام کند. ایده بهبود است، نه تمام کردن. تمرین را ادامه دهید تا زمانی که یک کار عالی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le monde peut terminer ce travail rapidement. L'objectif est de progresser, pas de terminer. Continuez à vous entraîner jusqu'à obtenir un excellent résultat.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kann das schnell schaffen. Es geht darum, sich zu verbessern, nicht fertig zu werden. Übe so lange, bis du es geschafft hast.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કોઈપણ આ ઝડપથી સમાપ્ત કરી શકે છે. વિચાર સુધારવાનો છે, સમાપ્ત કરવાનો નથી. જ્યાં સુધી તમે સારું કામ ન કરો ત્યાં સુધી પ્રેક્ટિસ કરતા રહો.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कोई भी इसे जल्दी खत्म कर सकता है। मकसद बेहतर बनाना है, खत्म करना नहीं। तब तक अभ्यास करते रहो जब तक तुम अच्छा काम न कर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Chiunque può finirlo velocemente. L'idea è migliorare, non finire. Continua a esercitarti finché non ottieni un ottimo risultato.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誰でもすぐに終わらせられます。重要なのは、終わらせることではなく、上達することです。素晴らしい成果が出るまで練習を続けましょう。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누구나 금방 끝낼 수 있습니다. 핵심은 완성이 아니라 향상입니다. 훌륭한 결과를 얻을 때까지 계속 연습하세요.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kes dikare vê zû biqedîne. Fikir başkirin e, ne qedandin. Bidomînin heya ku hûn karek mezin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Sesiapa sahaja boleh menyelesaikan ini dengan cepat. Ideanya adalah untuk memperbaiki, bukan menyelesaikan. Teruskan berlatih sehingga anda melakukan kerja yang hebat.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ആർക്കും ഇത് വേഗത്തിൽ പൂർത്തിയാക്കാൻ കഴിയും. പൂർത്തിയാക്കുകയല്ല, മെച്ചപ്പെടുത്തുക എന്നതാണ് ആശയം. നിങ്ങൾ ഒരു മികച്ച ജോലി ചെയ്യുന്നത് വരെ പരിശീലനം തുടരുക.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 कोहीले यसलाई चाँडै समाप्त गर्न सक्छ। सोच सुधार गर्ने हो, अन्त्य होइन। तपाईंले राम्रो काम नगरुन्जेल अभ्यास गरिरहनुहोस्।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څوک کولی شي دا په چټکۍ سره پای ته ورسوي. مفکوره د پرمختګ لپاره ده، نه ختمول. تمرین ته دوام ورکړئ تر هغه چې تاسو عالي دنده ترسره نه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Qualquer um pode terminar isso rapidamente. A ideia é melhorar, não terminar. Continue praticando até fazer um ótimo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ਕੋਈ ਵੀ ਇਸ ਨੂੰ ਜਲਦੀ ਪੂਰਾ ਕਰ ਸਕਦਾ ਹੈ। ਵਿਚਾਰ ਸੁਧਰਨਾ ਹੈ, ਖਤਮ ਕਰਨਾ ਨਹੀਂ। ਅਭਿਆਸ ਕਰਦੇ ਰਹੋ ਜਦੋਂ ਤੱਕ ਤੁਸੀਂ ਇੱਕ ਵਧੀਆ ਕੰਮ ਨਹੀਂ ਕਰਦੇ.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Любой может быстро это сделать. Идея в том, чтобы совершенствоваться, а не доводить дело до конца. Продолжайте практиковаться, пока не добьётесь отличного результата.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може ово брзо да заврши. Идеја је побољшати, а не завршити. Наставите да вежбате док не урадите одличан посао.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 si dhakhso ah ayuu u dhamayn karaa kan. Fikradda waa in la hagaajiyo, ma dhammayn. Ku celceli ilaa aad qabato shaqo fiican.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Cualquiera puede terminar esto rápidamente. La idea es mejorar, no terminar. Sigue practicando hasta que logres un excelente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Saha waé tiasa ngabéréskeun ieu gancang. Ide pikeun ngaronjatkeun, teu rengse. Terus latihan dugi ka ngalakukeun padamelan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Mtu yeyote anaweza kumaliza hii haraka. Wazo ni kuboresha, sio kumaliza. Endelea kufanya mazoezi hadi ufanye kazi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Vem som helst kan avsluta det här snabbt. Tanken är att förbättra, inte avsluta. Fortsätt öva tills du gör ett bra jobb.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Kahit sino ay maaaring matapos ito nang mabilis. Ang ideya ay upang mapabuti, hindi tapusin. Patuloy na magsanay hanggang sa magawa mo ang isang mahusay na trabaho.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யார் வேண்டுமானாலும் விரைவாக முடிக்கலாம். மேம்படுத்துவதே யோசனை, முடிக்க அல்ல. நீங்கள் ஒரு சிறந்த வேலையைச் செய்யும் வரை தொடர்ந்து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ใครๆ ก็ทำสิ่งนี้ให้เสร็จได้อย่างรวดเร็ว แนวคิดคือการพัฒนา ไม่ใช่การทำให้เสร็จ ฝึกฝนต่อไปจนกว่าจะทำได้ดี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 bunu hızlıca bitirebilir. Amaç bitirmek değil, gelişmek. Harika bir iş çıkarana kadar pratik yapmaya devam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Кожен може швидко закінчити це. Ідея полягає в тому, щоб покращити, а не завершити. Продовжуйте тренуватися, поки не зробите чудову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کوئی بھی اسے جلدی ختم کر سکتا ہے۔ خیال بہتر کرنا ہے، ختم کرنا نہیں۔ اس وقت تک مشق کرتے رہیں جب تک کہ آپ کوئی اچھا کام نہ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Bất kỳ ai cũng có thể hoàn thành bài tập này một cách nhanh chóng. Mục đích là để cải thiện chứ không phải để hoàn thành. Hãy tiếp tục luyện tập cho đến khi bạn làm tốt.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5a7a22d88c_1_6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25a7a22d88c_1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just need to do one mouth, one nose, and one 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vetëm të bëni një gojë, një hundë dhe një sy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አንድ አፍ፣ አንድ አፍንጫ እና አንድ አይን ማድረግ ብቻ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ما عليك فعله هو عمل فم واحد وأنف واحد وعين واحدة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պարզապես պետք է կատարեք մեկ բերան, մեկ քիթ և մեկ աչք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Només cal fer una boca, un nas i un ull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你只需要做一个嘴巴、一个鼻子和一只眼睛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hoeft maar één mond, één neus en één oog te doen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فقط باید یک دهان، یک بینی و یک چشم را انجام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vous suffit de faire une bouche, un nez et un œil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müssen nur einen Mund, eine Nase und ein Auge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ફક્ત એક મોં, એક નાક અને એક આંખ 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बस एक मुंह, एक नाक और एक आंख बनाने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Devi solo fare una bocca, un naso e un occhio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口、鼻、目は1つずつ描くだけでいい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입 하나, 코 하나, 눈 하나만 하면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tenê hewce ne ku dev, yek poz û yek çavek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hanya perlu melakukan satu mulut, satu hidung, dan satu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വായ, ഒരു മൂക്ക്, ഒരു കണ്ണ് എന്നിവ മാത്രം ചെയ്യണം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एउटा मुख, एउटा नाक र एउटा आँखा मात्र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یوازې یوه خوله، یوه پوزه او یوه سترګې ترسره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só precisa fazer uma boca, um nariz e um olho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ਸਿਰਫ਼ ਇੱਕ ਮੂੰਹ, ਇੱਕ ਨੱਕ ਅਤੇ ਇੱਕ ਅੱਖ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нужно сделать только один рот, один нос и один глаз.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Само треба да урадите једна уста, један нос и једно око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Kaliya waxaad u baahan tahay inaad sameyso hal af, hal san, iyo hal 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Solo necesitas hacer una boca, una nariz y un ojo.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ngan perlu ngalakukeun hiji sungut, hiji irung, jeung hiji panon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Unahitaji tu kufanya mdomo mmoja, pua moja na jicho 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bara göra en mun, en näsa och ett öga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mo lang gawin ang isang bibig, isang ilong, at isang mata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வாய், ஒரு மூக்கு மற்றும் ஒரு கண் செய்ய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คุณเพียงแค่ต้องทำปากหนึ่งอัน จมูกหนึ่งอัน และตาหนึ่งอัน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Sadece bir ağız, bir burun ve bir göz yapmanız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просто потрібно зробити один рот, один ніс і одне око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صرف ایک منہ، ایک ناک اور ایک آنکھ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chỉ cần làm một cái miệng, một cái mũi và một cái mắt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5a7a22d88c_1_8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25a7a22d88c_1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When you shade, you want your outlines to disappear completely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 hijezoni, dëshironi që konturet tuaja të zhduken plotësisht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ስትጠልቅ፣ ዝርዝርህ ሙሉ በሙሉ እንዲጠፋ ትፈልጋለህ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عندما تقوم بالتظليل، فأنت تريد أن تختفي الخطوط العريضة الخاصة بك تمامًا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Երբ ստվերում եք, ցանկանում եք, որ ձեր ուրվագծերը ամբողջությամբ անհետանան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feu ombra, voleu que els vostres contorns desapareguin completament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当你涂阴影时，你希望你的轮廓完全消失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Wanneer u schaduwt, wilt u dat uw contouren volledig verdwijnen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وقتی سایه می زنید، می خواهید خطوط شما به طور کامل ناپدید شوند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Lorsque vous ombragez, vous souhaitez que vos contours disparaissent complètement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Beim Schattieren möchten Sie, dass Ihre Umrisse vollständig verschwinden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જ્યારે તમે શેડ કરો છો, ત્યારે તમે ઇચ્છો છો કે તમારી રૂપરેખા સંપૂર્ણપણે અદૃશ્ય થઈ જાય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आप छायांकन करते हैं, तो आप चाहते हैं कि आपकी रूपरेखा पूरी तरह से गायब हो जाए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Quando ombreggi, vuoi che i tuoi contorni scompaiano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シェーディングをするときは、輪郭を完全に消す必要があります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음영을 칠 때는 윤곽선이 완전히 사라지기를 원합니다.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hûn siya dikin, hûn dixwazin ku nexşeyên we bi tevahî winda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Apabila anda berlorek, anda mahu garis besar anda hilang sepenuhnya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ഷേഡ് ചെയ്യുമ്പോൾ, നിങ്ങളുടെ ബാഹ്യരേഖകൾ പൂർണ്ണമായും അപ്രത്യക്ഷമാകണമെന്ന് നിങ്ങൾ ആഗ്രഹിക്കുന്നു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जब तपाइँ छाया गर्नुहुन्छ, तपाइँ तपाइँको रूपरेखा पूर्ण रूपमा गायब हुन चाहनुहुन्छ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کله چې تاسو سیوري کوئ، تاسو غواړئ چې ستاسو بڼې په بشپړه توګه ورک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Ao sombrear, você quer que seus contornos desapareçam completamente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ਜਦੋਂ ਤੁਸੀਂ ਰੰਗਤ ਕਰਦੇ ਹੋ, ਤਾਂ ਤੁਸੀਂ ਚਾਹੁੰਦੇ ਹੋ ਕਿ ਤੁਹਾਡੀਆਂ ਰੂਪਰੇਖਾਵਾਂ ਪੂਰੀ ਤਰ੍ਹਾਂ ਅਲੋਪ ਹੋ ਜਾਣ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Когда вы растушевываете, вы хотите, чтобы ваши контуры полностью исчезли.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Када сенчите, желите да вам обриси потпуно нестану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Marka aad hadhayso, waxa aad doonaysaa in tibaaxahaagu gabi ahaanba meesha ka baxaan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Cuando sombreas, quieres que tus contornos desaparezcan por completo.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Nalika anjeun ngiuhan, anjeun hoyong garis-garis anjeun ngaleungit lengkep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Unapoweka kivuli, unataka muhtasari wako kutoweka kabisa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När du skuggar vill du att dina konturer ska försvinna helt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Kapag nagsha-shade ka, gusto mong tuluyang mawala ang iyong mga outline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நிழலிடும்போது, ​​உங்கள் வெளிப்புறங்கள் முற்றிலும் மறைந்து போக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เมื่อคุณแรเงา คุณต้องการให้เส้นขอบของคุณหายไปหมด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Gölgelendirme yaptığınızda, ana hatlarınızın tamamen kaybolmasını istersiniz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Коли ви розтушовуєте, ви хочете, щоб ваші контури повністю зникли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جب آپ سایہ کرتے ہیں تو آپ چاہتے ہیں کہ آپ کے خاکہ مکمل طور پر غائب ہو جائیں۔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Khi bạn tô bóng, bạn muốn đường viền của bạn biến mất hoàn toàn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5a7a22d88c_1_8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25a7a22d88c_1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 most of 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shadows that connect the parts of the face do not have any outlines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Dhe shumica e hijeve që lidhin pjesët e fytyrës nuk kanë fare skicë.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እና አብዛኛዎቹ የፊት ክፍሎችን የሚያገናኙት ጥላዎች ምንም አይነት መግለጫዎች የላቸውም.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وأغلب الظلال التي تربط أجزاء الوجه لا تحتوي على أي حدود على الإطلاق.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Իսկ դեմքի մասերը կապող ստվերների մեծ մասն ընդհանրապես ուրվագծեր չունի։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la majoria de les ombres que connecten les parts de la cara no tenen cap contorn.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而且连接脸部各部分的阴影大部分都没有任何轮廓。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de meeste schaduwen die de verschillende gezichtsdelen met elkaar verbinden, hebben helemaal geen omtreklijnen.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 بیشتر سایه هایی که قسمت های صورت را به هم وصل می کنند اصلاً خطوطی ندارند.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 la plupart des ombres qui relient les parties du visage n’ont aucun contour.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Und die meisten Schatten, die die Gesichtsteile verbinden, haben überhaupt keine Umrisse.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અને મોટાભાગના પડછાયાઓ જે ચહેરાના ભાગોને જોડે છે તેમાં કોઈ રૂપરેખા હોતી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और चेहरे के विभिन्न हिस्सों को जोड़ने वाली अधिकांश छायाओं में कोई रूपरेखा नहीं होती।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la maggior parte delle ombre che collegano le parti del viso non hanno alcun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そして、顔の各パーツをつなぐ影のほとんどには、輪郭線がまったくありません。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그리고 얼굴의 각 부분을 연결하는 그림자의 대부분은 윤곽선이 전혀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Û piraniya sîberên ku parçeyên rû bi hev ve girêdidin, qet xwedan xêzên wan nînin.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 kebanyakan bayang-bayang yang menghubungkan bahagian muka tidak mempunyai sebarang garis besar sama sekali.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ഭാഗങ്ങളെ ബന്ധിപ്പിക്കുന്ന മിക്ക നിഴലുകൾക്കും ബാഹ്യരേഖകളൊന്നുമില്ല.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 अनुहारका भागहरू जोड्ने प्रायः छायाहरूमा कुनै रूपरेखा हुँदैन।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ډیری سیوري چې د مخ برخې سره نښلوي هیڅ ډول خاکه نلري.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 a maioria das sombras que conectam as partes do rosto não têm nenhum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 ਜ਼ਿਆਦਾਤਰ ਪਰਛਾਵੇਂ ਜੋ ਚਿਹਰੇ ਦੇ ਹਿੱਸਿਆਂ ਨੂੰ ਜੋੜਦੇ ਹਨ, ਦੀ ਕੋਈ ਰੂਪਰੇਖਾ ਨਹੀਂ ਹੁੰਦੀ।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большинство теней, соединяющих части лица, вообще не имеют очертаний.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већина сенки које спајају делове лица уопште немају обрисе.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Inta badan hadhyada isku xidha qaybaha wejiga ayaan haba yaraatee lahayn wax tilmaamo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 la mayoría de las sombras que conectan las partes de la cara no tienen ningún contorno.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Sarta lolobana kalangkang nu nyambungkeun bagéan beungeut teu boga outlines nanaon.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 vivuli vingi vinavyounganisha sehemu za uso hazina muhtasari wowote.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Och de flesta skuggorna som förbinder delarna av ansiktet har inga konturer 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karamihan sa mga anino na nag-uugnay sa mga bahagi ng mukha ay walang anumang mga balangkas.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மேலும் முகத்தின் பாகங்களை இணைக்கும் பெரும்பாலான நிழல்கள் எந்தவிதமான அவுட்லைன்களையும் கொண்டிருக்கவில்லை.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และเงาที่เชื่อมส่วนต่างๆ ของใบหน้าส่วนใหญ่ก็ไม่มีเส้นขอบเลย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 yüzün bölümlerini birbirine bağlayan gölgelerin çoğu hiçbir konturdan yoksundur.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 більшість тіней, які з'єднують частини обличчя, взагалі не мають контурів.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اور زیادہ تر سائے جو چہرے کے حصوں کو جوڑتے ہیں ان کا کوئی خاکہ بالکل نہیں ہوتا۔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 hầu hết các bóng đổ nối các bộ phận trên khuôn mặt đều không có đường viền nào cả.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12c0851068_0_107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112c0851068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Observing shadows of the mouth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Vëzhgimi i hijeve të gojës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የአፍ ጥላዎችን መመልከት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مراقبة ظلال الفم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Դիտարկելով բերանի ստվերները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Observant les ombres de la boca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观察嘴部的阴影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Schaduwen van de mond observeren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مشاهده سایه های دهان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Observer les ombres de la bouche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Beobachtung der Schatten des Mundes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પડછાયાઓનું નિરીક્ષણ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मुंह की परछाईं का अवलोकन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Osservazione delle ombre della bocca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口の影を観察する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입의 그림자를 관찰하다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Çavdêriya siyên devê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Memerhati bayang-bayang mulut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വായയുടെ നിഴലുകൾ നിരീക്ഷിക്കുന്നു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मुखको छायाहरू अवलोकन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خولې سیوري مشاهده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sombras da boca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ਮੂੰਹ ਦੇ ਪਰਛਾਵੇਂ ਦੇਖਣਾ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Наблюдение за тенями рта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Посматрајући сенке уста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fiirsashada hooska afka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las sombras de la boca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Niténan kalangkang sungut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Kuchunguza vivuli vya mdomo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observera skuggor i munnen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Pagmamasid sa mga anino ng bibig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வாயின் நிழல்களைக் கவனித்தல்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การสังเกตเงาของปาก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Ağzın gölgelerini gözlemlemek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Спостереження за тінями рота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منہ کے سائے کا مشاہدہ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sát bóng của miệng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11379c1de08_0_2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11379c1de0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2c0851068_0_3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2c0851068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b820fdfcff_0_2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2b820fdfcff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that looks the same as what it feels like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نَسِيج: الرسم الذي يبدو نفس ما تشعر به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质地: 看起来和感觉一样的图画</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بافت: نقاشی که شبیه چیزی است که به نظر می رسد</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조직: 느낌과 똑같이 보이는 그림</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 pagguhit na katulad ng kung ano ang nararamdaman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Текстура: малюнок, який виглядає так само, як і на відчуття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Tekstura: vizatim që duket i njëjtë me atë që ndihet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Հյուսվածք: նկարչություն, որը կարծես նույնն է, ինչ զգում է</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Textuur: tekening die er hetzelfde uitziet als hoe het voelt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 un dessin qui ressemble à ce que l'on ressent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 Eine Zeichnung, die genauso aussieht, wie sie sich anfühlt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बनावट: ऐसा चित्र बनाना जो जैसा महसूस होता है वैसा ही दिखता 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テクスチャ: 感じたことと同じように見える絵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Awa: xêzkirina ku dişibe ya ku ew dixuye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बनावट: रेखाचित्र जुन जस्तो लाग्छ त्यस्तै देखिन्छ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جوړښت: انځور کول چې ورته ورته ښکاري لکه څنګه چې دا احساس کوي</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ਬਣਤਰ: ਡਰਾਇੰਗ ਜੋ ਉਹੀ ਦਿਖਦਾ ਹੈ ਜਿਵੇਂ ਇਹ ਮਹਿਸੂਸ ਕਰਦਾ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Textura: desenho que parece igual ao que parece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Текстура: рисунок, который выглядит так же, как он ощущается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Texture: sawir u eg sida uu dareemayo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Textura: dibujo que se ve igual a lo que se siente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Umbile: mchoro unaofanana na unavyohisi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พื้นผิว: การวาดภาพที่ดูเหมือนกับความรู้สึก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Doku: hissettirdiğiyle aynı görünen çizim</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Kết cấu: bản vẽ trông giống như những gì nó cảm thấy</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25a7a22d88c_1_9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25a7a22d88c_1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Hair textures:  It is both the direction of the lines, and the lights and darks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Tekstura e flokëve: Është edhe drejtimi i vijave, edhe dritat dhe errësirat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የፀጉር አሠራሮች: ሁለቱም የመስመሮች አቅጣጫ, እና መብራቶች እና ጨለማዎች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ملمس الشعر: وهو اتجاه الخطوط، والألوان الفاتحة والداكنة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Մազերի հյուսվածքներ. դա և՛ գծերի ուղղությունն է, և՛ լույսն ու մութը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Textures del cabell: És tant la direcció de les línies, com les clares i les fosques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头发纹理：它既是线条的方向，也是明暗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Haartexturen: Het gaat zowel om de richting van de lijnen als om de lichte en donkere tinten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بافت مو: هم جهت خطوط است و هم نور و تاریکی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Textures de cheveux : C'est à la fois la direction des lignes, les lumières et les ombres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Haartexturen: Es ist sowohl die Richtung der Linien als auch die hellen und dunklen Bereiche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વાળનું ટેક્સચર: તે રેખાઓની દિશા અને લાઇટ અને અંધારું બંને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बालों की बनावट: यह रेखाओं की दिशा और प्रकाश व अंधकार दोनों पर निर्भर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Texture dei capelli: è sia la direzione delle linee, sia le luci e le 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髪の質感：線の方向と明暗の両方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머리카락 질감: 선의 방향과 밝은 부분과 어두운 부분 모두입니다.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Textên por: Hem arastekirina xêzan e, hem jî ronahî û tarî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 rambut: Ia adalah kedua-dua arah garisan, dan cahaya dan gelap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മുടിയുടെ ഘടന: ഇത് ലൈനുകളുടെ ദിശയും വെളിച്ചവും ഇരുട്ടും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कपालको बनावट: यो रेखाहरूको दिशा, र बत्ती र अँध्यारो दुवै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ویښتو جوړښت: دا دواړه د لینونو لوري، او رڼا او تیاره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Texturas de cabelo: É tanto a direção das linhas, quanto os claros e escuros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ਵਾਲਾਂ ਦੀ ਬਣਤਰ: ਇਹ ਲਾਈਨਾਂ ਦੀ ਦਿਸ਼ਾ, ਅਤੇ ਰੋਸ਼ਨੀ ਅਤੇ ਹਨੇਰਾ ਦੋਵੇਂ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Текстура волос: это и направление линий, и игра света и тени.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Текстура косе: То је и правац линија, и светла и тама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Qaababka timaha: Waa labadaba jihada khadadka, iyo nalalka iyo mugdiyada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Texturas del cabello: Es tanto la dirección de las líneas como las luces y las sombras.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Tekstur rambut: Éta mangrupikeun arah garis, sareng lampu sareng gelap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Miundo ya nywele: Ni mwelekeo wa mistari, na taa na giza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Hårtexturer: Det är både riktningen på linjerna och de ljusa och mörka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texture ng buhok: Ito ay parehong direksyon ng mga linya, at ang mga ilaw at dilim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முடி அமைப்பு: இது கோடுகளின் திசை, மற்றும் விளக்குகள் மற்றும் இருள் ஆகிய இரண்டும்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ลักษณะของเส้นผม: เป็นทั้งทิศทางของเส้น และแสงและความมืด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Saç dokuları: Hem çizgilerin yönü hem de açık ve koyu renklerdir.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Текстури волосся: це як напрямок ліній, так і світлі та темні відтінки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بالوں کی ساخت: یہ لکیروں کی سمت اور روشنی اور اندھیرے دونوں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Kết cấu tóc: Nó vừa là hướng của các đường nét, vừa là độ sáng và độ tối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112c0851068_0_5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112c0851068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5a7a22d88c_1_10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25a7a22d88c_1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introduction to texture: Skin is pretty easy. Usually you just follow the darks and lights and keep it smooth. But hair is different. You have to map the darks and lights, but you have to use lines that follow the direction the hair flows.  At the same time. Beginners just want to do the flowing lines. But you have to very carefully observe the position and shape of the darks and lights in the hair to make this work. Otherwise you will have little kid’s hair plastered on top of a beautiful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the darks and lights, but use lines that follow the direction of the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Një hyrje në teksturë: Lëkura është shumë e lehtë. Zakonisht thjesht ndiqni errësirat dhe dritat dhe e mbani të qetë. Por flokët janë ndryshe. Ju duhet të hartoni errësirat dhe dritat, por duhet të përdorni linja që ndjekin drejtimin që rrjedhin flokët.  Në të njëjtën kohë. Fillestarët thjesht duan të bëjnë linjat rrjedhëse. Por duhet të vëzhgoni me shumë kujdes pozicionin dhe formën e errësirës dhe dritave në flokë për ta bërë këtë të funksionojë. Përndryshe ju do të keni flokët e fëmijës të suvatuar mbi një portret të bukur.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የሸካራነት መግቢያ፡ ቆዳ በጣም ቀላል ነው። ብዙውን ጊዜ ጨለማዎችን እና መብራቶችን ብቻ ይከተሉ እና ለስላሳ ያድርጉት። ፀጉር ግን የተለየ ነው. ጨለማዎችን እና መብራቶችን ካርታ ማድረግ አለብዎት, ነገር ግን ፀጉሩ የሚፈስበትን አቅጣጫ የሚከተሉ መስመሮችን መጠቀም አለብዎት.  በተመሳሳይ ጊዜ. ጀማሪዎች የሚፈሱትን መስመሮች ብቻ ማድረግ ይፈልጋሉ. ነገር ግን ይህንን ስራ ለመስራት የጨለማውን እና የጨለማውን አቀማመጥ እና ቅርፅ በጥንቃቄ መመልከት አለብዎት. አለበለዚያ ትንሽ የልጅ ፀጉር በሚያምር የቁም ምስል ላይ ይለጠፋል.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مقدمة عن الملمس: رسم البشرة سهل للغاية. عادةً ما تتبعين فقط درجات اللون الداكن والفاتح وتحافظين على نعومتها. لكن الشعر مختلف. عليكِ تحديد درجات اللون الداكن والفاتح، ولكن عليكِ استخدام خطوط تتبع اتجاه انسياب الشعر. في الوقت نفسه، يُفضّل المبتدئون رسم خطوط انسيابية. ولكن عليكِ مراقبة موضع وشكل درجات اللون الداكن والفاتح في الشعر بدقة شديدة لإتمام هذا العمل. وإلا، ستحصلين على شعر طفل صغير مُلصق فوق صورة شخصية جميلة.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Հյուսվածքի ներածություն. Մաշկը բավականին հեշտ է: Սովորաբար դուք պարզապես հետևում եք մթությանը և լույսին և պահում այն հարթ: Բայց մազերը տարբեր են: Դուք պետք է քարտեզագրեք մուգերն ու լույսերը, բայց դուք պետք է օգտագործեք գծեր, որոնք հետևում են մազերի հոսքի ուղղությանը:  Միևնույն ժամանակ. Սկսնակները պարզապես ցանկանում են կատարել հոսող գծեր: Բայց դուք պետք է շատ ուշադիր հետևեք մազերի մուգ ու լույսերի դիրքն ու ձևը, որպեսզի այս աշխատանքը կատարվի: Հակառակ դեպքում դուք կունենաք փոքրիկ երեխայի մազերը սվաղված գեղեցիկ դիմանկարի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 introducció a la textura: la pell és bastant fàcil. En general, només seguiu les fosques i les llums i manteniu-ho suau. Però el cabell és diferent. Heu de traçar les fosques i les llums, però heu d'utilitzar línies que segueixin la direcció en què flueix el cabell.  Al mateix temps. Els principiants només volen fer les línies fluides. Però has d'observar amb molta cura la posició i la forma de les fosques i les llums del cabell perquè això funcioni. En cas contrari, tindreu els cabells d'un nen petit arrebossat a sobre d'un bell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纹理入门：皮肤的纹理相当简单。通常你只要沿着明暗线，保持平滑即可。但头发就不同了。你必须映射明暗线，但使用的线条必须顺着头发的走向。同时，初学者只需要画出流畅的线条即可。但你必须非常仔细地观察头发中明暗线的位置和形状，才能画好。否则，一幅美丽的肖像画上就会粘上一层小孩的头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Een introductie tot textuur: Huid is vrij eenvoudig. Meestal volg je gewoon de donkere en lichte tinten en houd je het glad. Maar haar is anders. Je moet de donkere en lichte tinten in kaart brengen, maar je moet lijnen gebruiken die de richting van het haar volgen. Tegelijkertijd willen beginners gewoon de vloeiende lijnen tekenen. Maar je moet heel goed letten op de positie en vorm van de donkere en lichte tinten in het haar om dit te laten werken. Anders krijg je kinderhaar bovenop een prachtig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مقدمه ای بر بافت: پوست بسیار آسان است. معمولاً فقط تاریکی ها و روشنایی ها را دنبال می کنید و آن را صاف نگه می دارید. اما موها متفاوت است. شما باید از تاریکی ها و روشنایی ها نقشه برداری کنید، اما باید از خطوطی استفاده کنید که جهت جریان مو را دنبال کنید.  در عین حال. مبتدی ها فقط می خواهند خطوط روان را انجام دهند. اما برای این کار باید موقعیت و شکل تیره ها و روشن های مو را با دقت بسیار رعایت کنید. در غیر این صورت موهای کودک کوچولو را در بالای یک پرتره زیبا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Introduction à la texture : La peau est assez facile. En général, il suffit de suivre les ombres et les lumières et de la maintenir lisse. Mais les cheveux, c'est différent. Il faut cartographier les ombres et les lumières, mais il faut utiliser des lignes qui suivent le sens de la pousse des cheveux. Les débutants veulent juste dessiner des lignes fluides. Mais il faut observer très attentivement la position et la forme des ombres et des lumières dans les cheveux pour que cela fonctionne. Sinon, vous aurez des cheveux d'enfant plaqués sur un beau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Eine Einführung in die Textur: Haut ist ziemlich einfach. Normalerweise folgt man einfach den dunklen und hellen Stellen und hält sie glatt. Aber bei Haaren ist das anders. Man muss die dunklen und hellen Stellen abbilden, aber gleichzeitig Linien verwenden, die der Richtung des Haarverlaufs folgen. Anfänger wollen einfach nur fließende Linien zeichnen. Aber man muss die Position und Form der dunklen und hellen Stellen im Haar sehr genau beobachten, damit das klappt. Sonst wirkt das Haar eines kleinen Kindes auf einem schönen Porträt wie ein Kinderhaar.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રચનાનો પરિચય: ત્વચા ખૂબ સરળ છે. સામાન્ય રીતે તમે માત્ર અંધારા અને પ્રકાશને અનુસરો અને તેને સરળ રાખો. પરંતુ વાળ અલગ છે. તમારે અંધારા અને લાઇટનો નકશો બનાવવો પડશે, પરંતુ તમારે વાળ વહેતી દિશાને અનુસરતી રેખાઓનો ઉપયોગ કરવો પડશે.  તે જ સમયે. પ્રારંભિક ફક્ત વહેતી રેખાઓ કરવા માંગે છે. પરંતુ આ કામ કરવા માટે તમારે વાળમાં શ્યામ અને લાઇટની સ્થિતિ અને આકારનું ખૂબ જ કાળજીપૂર્વક નિરીક્ષણ કરવું પડશે. નહિંતર, તમારી પાસે સુંદર પોટ્રેટની ટોચ પર નાના બાળકના વાળ પ્લાસ્ટર કરવામાં આવશે.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बनावट का परिचय: त्वचा की बनावट काफी आसान है। आमतौर पर आप बस गहरे और हल्के रंगों का पालन करते हैं और उसे चिकना बनाए रखते हैं। लेकिन बालों के मामले में यह अलग है। आपको गहरे और हल्के रंगों का नक्शा बनाना होगा, लेकिन आपको बालों के बहाव की दिशा के अनुसार रेखाएँ बनानी होंगी। साथ ही, शुरुआती लोग बस बहती रेखाएँ बनाना चाहते हैं। लेकिन इसे कारगर बनाने के लिए आपको बालों में गहरे और हल्के रंगों की स्थिति और आकार का बहुत ध्यान से निरीक्षण करना होगा। वरना आपके पास एक खूबसूरत तस्वीर के ऊपर छोटे बच्चों के बाल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Introduzione alla texture: la pelle è piuttosto semplice. Di solito si seguono semplicemente le zone scure e chiare e si mantiene liscia. Ma i capelli sono diversi. Bisogna mappare le zone scure e chiare, ma bisogna usare linee che seguano la direzione dei capelli. Allo stesso tempo, i principianti vogliono solo creare linee fluide. Ma bisogna osservare attentamente la posizione e la forma delle zone scure e chiare nei capelli per far funzionare il tutto. Altrimenti si otterranno i capelli di un bambino incollati sopra un bellissimo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クスチャ入門：肌の描き方は簡単です。通常は、明暗の線に沿って滑らかに仕上げるだけです。しかし、髪の毛は違います。明暗の線を描きながら、髪の毛の流れに沿った線を描く必要があります。初心者は流れるような線を描くことに集中しますが、うまく描くには、髪の毛の明暗の位置と形を非常に注意深く観察する必要があります。そうしないと、美しい肖像画の上に小さな子供の髪の毛が貼り付けられているよう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텍스처 소개: 피부는 꽤 쉽습니다. 보통은 명암을 따라 부드럽게 표현하면 됩니다. 하지만 머리카락은 다릅니다. 명암을 매핑해야 하지만, 머리카락이 흐르는 방향을 따라가는 선을 사용해야 합니다. 동시에, 초보자들은 흐르는 선만 그리면 됩니다. 하지만 이 작업을 제대로 하려면 머리카락의 명암의 위치와 모양을 매우 주의 깊게 관찰해야 합니다. 그렇지 않으면 아름다운 초상화 위에 어린아이의 머리카락이 붙어 있는 것처럼 보일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Pêşgotinek li ser tevnê: Çerm pir hêsan e. Bi gelemperî hûn tenê tarî û ronahiyê dişopînin û wê xweş diparêzin. Lê por cuda ye. Pêdivî ye ku hûn tarî û ronahiyê nexşeyê bikin, lê pêdivî ye ku hûn xêzên ku rêça ku por diherike dişopînin bikar bînin.  Vê bigire. Destpêker tenê dixwazin xêzên diherike bikin. Lê divê hûn pir bi baldarî li pozîsyon û şeklê tarî û ronahiya porê temaşe bikin da ku vî karî bikin. Wekî din, hûn ê porê zarokê piçûk li ser portreyek xweşik biçînin.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Pengenalan kepada tekstur: Kulit agak mudah. Biasanya anda hanya mengikut gelap dan cahaya dan memastikan ia lancar. Tetapi rambut berbeza. Anda perlu memetakan gelap dan cahaya, tetapi anda perlu menggunakan garisan yang mengikut arah aliran rambut.  Pada masa yang sama. Pemula hanya mahu melakukan garis yang mengalir. Tetapi anda perlu berhati-hati memerhatikan kedudukan dan bentuk gelap dan cahaya di rambut untuk membuat kerja ini. Jika tidak, anda akan menampal rambut kanak-kanak kecil di atas potret yang cantik.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ടെക്സ്ചറിലേക്കുള്ള ഒരു ആമുഖം: ചർമ്മം വളരെ എളുപ്പമാണ്. സാധാരണയായി നിങ്ങൾ ഇരുട്ടും വെളിച്ചവും പിന്തുടരുകയും അത് സുഗമമായി നിലനിർത്തുകയും ചെയ്യുന്നു. എന്നാൽ മുടി വ്യത്യസ്തമാണ്. നിങ്ങൾ ഇരുട്ടുകളും വെളിച്ചങ്ങളും മാപ്പ് ചെയ്യണം, പക്ഷേ മുടി ഒഴുകുന്ന ദിശ പിന്തുടരുന്ന ലൈനുകൾ നിങ്ങൾ ഉപയോഗിക്കണം.  അതേസമയത്ത്. തുടക്കക്കാർ ഒഴുകുന്ന വരികൾ ചെയ്യാൻ ആഗ്രഹിക്കുന്നു. എന്നാൽ ഇത് പ്രവർത്തിക്കാൻ മുടിയിലെ ഇരുട്ടിൻ്റെയും വെളിച്ചത്തിൻ്റെയും സ്ഥാനവും രൂപവും നിങ്ങൾ വളരെ ശ്രദ്ധാപൂർവ്വം നിരീക്ഷിക്കേണ്ടതുണ്ട്. അല്ലാത്തപക്ഷം, മനോഹരമായ ഒരു ഛായാചിത്രത്തിന് മുകളിൽ നിങ്ങളുടെ കൊച്ചുകുട്ടിയുടെ മുടി പ്ലാസ്റ്ററി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बनावटको परिचय: छाला धेरै सजिलो छ। सामान्यतया तपाईं केवल अँध्यारो र बत्तीहरू पछ्याउनुहोस् र यसलाई सहज राख्नुहोस्। तर कपाल फरक छ। तपाईंले अँध्यारो र बत्तीहरू नक्सा गर्नुपर्छ, तर तपाईंले लाइनहरू प्रयोग गर्नुपर्दछ जुन कपालको बहावको दिशा पछ्याउँछ।  एकै समयमा। शुरुआतीहरू केवल प्रवाहित रेखाहरू गर्न चाहन्छन्। तर तपाईंले यो काम गर्न कपालमा अँध्यारो र बत्तीको स्थिति र आकारलाई ध्यानपूर्वक अवलोकन गर्नुपर्छ। अन्यथा तपाईसँग सानो बच्चाको कपाल सुन्दर चित्रको शीर्षमा प्लास्टर गरिएको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جوړښت پیژندنه: پوټکی خورا اسانه دی. معمولا تاسو یوازې تیاره او څراغونه تعقیب کړئ او دا اسانه وساتئ. مګر ویښتان توپیر لري. تاسو باید تیاره او څراغونه نقشه کړئ، مګر تاسو باید هغه کرښې وکاروئ چې د ویښتو جریان تعقیب کړي.  په ورته وخت کې. پیل کونکي یوازې غواړي روانی کرښې ترسره کړي. مګر تاسو باید د دې کار کولو لپاره په ویښتو کې د تیاره او څراغونو موقعیت او شکل په ډیر احتیاط سره وګورئ. که نه نو تاسو به د کوچني ماشوم ویښتان د ښکلي عکس په سر کې پلستر شوي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introdução à textura: A pele é bem fácil. Normalmente, você só precisa seguir os tons escuros e claros e mantê-la lisa. Mas o cabelo é diferente. Você precisa mapear os tons escuros e claros, mas precisa usar linhas que sigam a direção do fluxo do cabelo. Ao mesmo tempo. Iniciantes só querem fazer as linhas fluidas. Mas você precisa observar com muito cuidado a posição e o formato dos tons escuros e claros no cabelo para que isso funcione. Caso contrário, você terá cabelo de criança colado em um lindo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ਟੈਕਸਟ ਦੀ ਜਾਣ-ਪਛਾਣ: ਚਮੜੀ ਬਹੁਤ ਆਸਾਨ ਹੈ। ਆਮ ਤੌਰ 'ਤੇ ਤੁਸੀਂ ਹਨੇਰੇ ਅਤੇ ਰੌਸ਼ਨੀ ਦੀ ਪਾਲਣਾ ਕਰਦੇ ਹੋ ਅਤੇ ਇਸਨੂੰ ਨਿਰਵਿਘਨ ਰੱਖਦੇ ਹੋ. ਪਰ ਵਾਲ ਵੱਖਰੇ ਹਨ. ਤੁਹਾਨੂੰ ਹਨੇਰੇ ਅਤੇ ਲਾਈਟਾਂ ਦਾ ਨਕਸ਼ਾ ਬਣਾਉਣਾ ਪਵੇਗਾ, ਪਰ ਤੁਹਾਨੂੰ ਲਾਈਨਾਂ ਦੀ ਵਰਤੋਂ ਕਰਨੀ ਪਵੇਗੀ ਜੋ ਵਾਲਾਂ ਦੇ ਵਹਿਣ ਦੀ ਦਿਸ਼ਾ ਦਾ ਪਾਲਣ ਕਰਦੇ ਹਨ.  ਇੱਕੋ ਹੀ ਸਮੇਂ ਵਿੱਚ. ਸ਼ੁਰੂਆਤ ਕਰਨ ਵਾਲੇ ਸਿਰਫ ਵਹਿਣ ਵਾਲੀਆਂ ਲਾਈਨਾਂ ਨੂੰ ਕਰਨਾ ਚਾਹੁੰਦੇ ਹਨ. ਪਰ ਇਹ ਕੰਮ ਕਰਨ ਲਈ ਤੁਹਾਨੂੰ ਵਾਲਾਂ ਵਿੱਚ ਹਨੇਰੇ ਅਤੇ ਰੌਸ਼ਨੀ ਦੀ ਸਥਿਤੀ ਅਤੇ ਆਕਾਰ ਨੂੰ ਬਹੁਤ ਧਿਆਨ ਨਾਲ ਦੇਖਣਾ ਹੋਵੇਗਾ। ਨਹੀਂ ਤਾਂ ਤੁਹਾਡੇ ਕੋਲ ਇੱਕ ਸੁੰਦਰ ਪੋਰਟਰੇਟ ਦੇ ਸਿਖਰ 'ਤੇ ਛੋਟੇ ਬੱਚੇ ਦੇ ਵਾਲ ਪਲਾਸਟਰ ਹੋਣਗੇ।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Введение в текстуру: с кожей всё довольно просто. Обычно нужно просто прорисовывать тёмные и светлые участки, сохраняя их гладкость. Но с волосами всё иначе. Нужно прорисовывать тёмные и светлые участки, но линии должны следовать направлению роста волос. В то же время, новички стремятся рисовать только плавные линии. Но для этого нужно очень внимательно следить за положением и формой тёмных и светлых участков на волосах. Иначе получится детская шевелюра, наложенная поверх красивого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Увод у текстуру: Кожа је прилично лака. Обично само пратите таме и светла и одржавате све глатко. Али коса је другачија. Морате да мапирате таме и светла, али морате да користите линије које прате правац кретања косе.  У исто време. Почетници само желе да раде текуће линије. Али морате веома пажљиво посматрати положај и облик тамних и светла у коси да бисте ово успели. У супротном ћете имати косу малог детета залепљене на врху прелепог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Horudhac ku saabsan texture: Maqaarka waa mid aad u fudud. Caadi ahaan waxaad raacdaa mugdiga iyo iftiinka oo aad u ilaaliso si siman. Laakiin timuhu way ka duwan yihiin. Waa inaad khariidad ku samaysaa mugdiga iyo iftiinka, laakiin waa inaad isticmaashaa khadadka raacaya jihada ay timuhu u socdaan.  Isla markaana. Bilawga kaliya waxay rabaan inay sameeyaan khadadka qulqulaya. Laakiin waa inaad si taxadar leh u ilaalisaa booska iyo qaabka mugdiga iyo iftiinka timaha si aad u sameyso shaqadan. Haddii kale waxaad yeelan doontaa timo yar oo caruur ah oo lagu dhejiyay sawir qurux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Introducción a la textura: La piel es bastante fácil. Normalmente, solo se siguen los tonos oscuros y claros, manteniéndolos suaves. Pero el cabello es diferente. Hay que trazar los tonos oscuros y claros, pero usando líneas que sigan la dirección en la que fluye el cabello. Los principiantes solo quieren líneas fluidas. Pero hay que observar con mucho cuidado la posición y la forma de los tonos oscuros y claros en el cabello para que funcione. De lo contrario, el cabello de un niño pequeño quedará sobre un hermoso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Hiji bubuka pikeun tékstur: Kulit téh geulis gampang. Biasana anjeun ngan ukur nuturkeun gelap sareng lampu sareng tetep lancar. Tapi bulu béda. Anjeun kedah peta gelap sareng lampu, tapi anjeun kedah nganggo garis anu nuturkeun arah aliran rambut.  Dina waktos anu sasarengan. Beginners ngan hayang ngalakukeun garis ngalir. Tapi anjeun kedah taliti pisan niténan posisi sareng bentuk poék sareng lampu dina rambut pikeun ngajantenkeun ieu. Upami teu kitu, anjeun bakal gaduh rambut budak leutik digosok dina luhureun potrét anu éndah.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Utangulizi wa muundo: Ngozi ni rahisi sana. Kawaida unafuata tu giza na taa na kuiweka laini. Lakini nywele ni tofauti. Una ramani ya giza na taa, lakini unapaswa kutumia mistari inayofuata mwelekeo wa nywele.  Wakati huo huo. Kompyuta wanataka tu kufanya mistari inayotiririka. Lakini unapaswa kuchunguza kwa makini sana nafasi na sura ya giza na taa kwenye nywele ili kufanya kazi hii. Vinginevyo utakuwa na nywele za mtoto mdogo zilizopigwa juu ya picha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introduktion till textur: Hud är ganska lätt. Vanligtvis följer du bara mörkret och ljuset och håller det jämnt. Men håret är annorlunda. Du måste kartlägga mörker och ljus, men du måste använda linjer som följer hårets riktning.  Samtidigt. Nybörjare vill bara göra de flytande linjerna. Men du måste mycket noggrant observera positionen och formen av mörker och ljus i håret för att få detta att fungera. Annars kommer du att få ett litet barns hår putsat ovanpå ett vackert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Isang panimula sa texture: Ang balat ay medyo madali. Kadalasan ay sinusundan mo lamang ang dilim at ilaw at panatilihin itong makinis. Pero iba ang buhok. Kailangan mong i-map ang dilim at mga ilaw, ngunit kailangan mong gumamit ng mga linya na sumusunod sa direksyon ng daloy ng buhok.  Kasabay nito. Gusto lang ng mga baguhan na gawin ang mga umaagos na linya. Ngunit kailangan mong maingat na obserbahan ang posisyon at hugis ng mga dilim at mga ilaw sa buhok upang magawa ito. Kung hindi, magkakaroon ka ng buhok ng maliit na bata na nakaplaster sa ibabaw ng isang magandang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அமைப்புக்கு ஒரு அறிமுகம்: தோல் மிகவும் எளிதானது. பொதுவாக நீங்கள் இருட்டுகள் மற்றும் விளக்குகளைப் பின்பற்றி அதை சீராக வைத்திருங்கள். ஆனால் முடி வேறு. நீங்கள் இருட்டுகள் மற்றும் விளக்குகளை வரைபடமாக்க வேண்டும், ஆனால் முடி பாயும் திசையைப் பின்பற்றும் கோடுகளைப் பயன்படுத்த வேண்டும்.  அதே நேரத்தில். தொடக்கநிலையாளர்கள் பாயும் வரிகளை செய்ய விரும்புகிறார்கள். ஆனால் இந்த வேலையைச் செய்ய முடியில் உள்ள இருட்டுகள் மற்றும் விளக்குகளின் நிலை மற்றும் வடிவத்தை நீங்கள் மிகவும் கவனமாகக் கவனிக்க வேண்டும். இல்லையெனில், உங்கள் குழந்தையின் தலைமுடியை அழகான உருவப்படத்தின் மேல் பூசுவீர்கள்.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บทนำสู่พื้นผิว: ผิวเป็นเรื่องง่ายมาก ปกติคุณแค่ไล่เฉดสีเข้มและสีอ่อนตาม แล้วเกลี่ยให้เรียบเนียน แต่เส้นผมนั้นแตกต่างกัน คุณต้องวาดเส้นสีเข้มและสีอ่อนตามทิศทางของเส้นผม ในขณะเดียวกัน ผู้เริ่มต้นก็ต้องการวาดเส้นที่ลื่นไหล แต่คุณต้องสังเกตตำแหน่งและรูปทรงของเฉดสีเข้มและสีอ่อนบนเส้นผมอย่างละเอียดถี่ถ้วนเพื่อให้เกิดผลลัพธ์ ไม่เช่นนั้น คุณจะมีผมเด็กวางทับบนภาพบุคคลที่สวยงาม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Dokuya giriş: Cilt oldukça kolaydır. Genellikle koyu ve açık tonları takip eder ve pürüzsüz tutarsınız. Ancak saç farklıdır. Koyu ve açık tonları haritalamanız gerekir, ancak saçın akış yönünü takip eden çizgiler kullanmalısınız. Aynı zamanda. Yeni başlayanlar sadece akıcı çizgiler çizmek ister. Ancak bunun işe yaraması için saçtaki koyu ve açık tonların konumunu ve şeklini çok dikkatli bir şekilde gözlemlemelisiniz. Aksi takdirde, güzel bir portrenin üzerine yapıştırılmış küçük bir çocuğun saçıyla karşılaşırsınız.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Знайомство з текстурою: шкіра досить проста. Зазвичай ви просто слідкуєте за темрявою та світлом і зберігаєте це гладко. Але волосся буває різним. Ви повинні відобразити темні та світлі частини, але ви повинні використовувати лінії, які слідують напрямку потоку волосся.  Одночасно. Початківці просто хочуть робити плавні лінії. Але ви повинні дуже уважно стежити за положенням і формою темних і світлих ділянок волосся, щоб це вдалося. Інакше у вас буде маленьке дитяче волосся, наклеєне на красивий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کا تعارف: جلد بہت آسان ہے۔ عام طور پر آپ صرف اندھیروں اور روشنیوں کی پیروی کرتے ہیں اور اسے ہموار رکھتے ہیں۔ لیکن بال مختلف ہیں۔ آپ کو اندھیروں اور روشنیوں کا نقشہ بنانا ہے، لیکن آپ کو ایسی لکیریں استعمال کرنی ہوں گی جو بالوں کے بہنے کی سمت کی پیروی کریں۔  ایک ہی وقت میں. ابتدائی صرف بہتی لائنیں کرنا چاہتے ہیں۔ لیکن یہ کام کرنے کے لیے آپ کو بالوں میں اندھیرے اور روشنیوں کی پوزیشن اور شکل کا بہت احتیاط سے مشاہدہ کرنا ہوگا۔ بصورت دیگر آپ کے چھوٹے بچے کے بالوں کو ایک خوبصورت پورٹریٹ کے اوپر پلاسٹر کیا جائے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Giới thiệu về kết cấu: Da khá dễ. Thông thường, bạn chỉ cần theo dõi vùng tối và sáng và giữ cho nó mượt mà. Nhưng tóc thì khác. Bạn phải vẽ vùng tối và sáng, nhưng phải sử dụng các đường nét theo hướng tóc chảy. Đồng thời, người mới bắt đầu chỉ cần vẽ các đường nét mượt mà. Nhưng bạn phải quan sát rất kỹ vị trí và hình dạng của vùng tối và sáng trên tóc để làm được điều này. Nếu không, bạn sẽ chỉ có mái tóc trẻ con được dán lên trên một bức chân dung đẹp.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112c0851068_0_6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112c0851068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1c56694f8a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1c56694f8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112c0851068_0_6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112c0851068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5a7a22d88c_1_1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25a7a22d88c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come up with some ideas for the background of your portraits. And then we are going using shading to create realistic hair textures.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thinking of ideas for your background, and then draw hair textures.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krijojmë disa ide për sfondin e portreteve tuaja. Dhe më pas do të përdorim hijezimin për të krijuar tekstura reale të flokëve.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ለቁም ሥዕሎችህ ዳራ አንዳንድ ሃሳቦችን ይዘን እንቀርባለን። እና ከዚያ በኋላ በተጨባጭ የፀጉር አሠራር ለመፍጠር ሼዲንግ እንጠቀማለን.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سنبتكر بعض الأفكار لخلفيات صوركم الشخصية. ثم سنستخدم التظليل لإنشاء ملمس شعر واقعي.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մի քանի գաղափարներ բերել ձեր դիմանկարների ֆոնին: Եվ հետո մենք կօգտագործենք ստվերում մազերի իրատեսական հյուսվածքներ ստեղծելու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 donarem algunes idees per al fons dels vostres retrats. I després utilitzarem l'ombrejat per crear textures realistes del cabell.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我们会为你的肖像画背景提出一些想法。然后我们会用阴影来创建逼真的头发纹理。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wat ideeën bedenken voor de achtergrond van je portretten. En vervolgens gaan we schaduwen gebruiken om realistische haartexturen te creëren.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ایده هایی برای پس زمینه پرتره های شما ارائه دهیم. و سپس از سایه زدن برای ایجاد بافت های واقعی مو استفاده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réfléchir à quelques idées pour l'arrière-plan de vos portraits. Nous utiliserons ensuite l'ombrage pour créer des textures de cheveux réalistes.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uns einige Ideen für den Hintergrund Ihrer Porträts überlegen. Und dann werden wir durch Schattierungen realistische Haartexturen erstellen.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તમારા પોટ્રેટની પૃષ્ઠભૂમિ માટે કેટલાક વિચારો સાથે આવવા જઈ રહ્યા છીએ. અને પછી અમે વાસ્તવિક વાળના ટેક્સ્ચર બનાવવા માટે શેડિંગનો ઉપયોગ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आपके चित्रों की पृष्ठभूमि के लिए कुछ विचार लेकर आएँगे। और फिर हम यथार्थवादी बालों की बनावट बनाने के लिए छायांकन का उपयोग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Proporremo alcune idee per lo sfondo dei tuoi ritratti. Poi useremo le ombreggiature per creare texture realistiche per i capelli.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ポートレートの背景のアイデアをいくつか考えます。そして、シェーディングを使ってリアルな髪の質感を表現していきます。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인물 사진의 배경에 대한 몇 가지 아이디어를 생각해 보겠습니다. 그리고 음영을 사용하여 사실적인 머리카락 질감을 만들어 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ji bo paşxaneya portreyên we hin ramanan derxînin holê. Û dûv re em ê siyarkirinê bikar bînin da ku tevnên porê rastîn biafirînin.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menghasilkan beberapa idea untuk latar belakang potret anda. Dan kemudian kita akan menggunakan teduhan untuk mencipta tekstur rambut yang realistik.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പോർട്രെയ്‌റ്റുകളുടെ പശ്ചാത്തലത്തിനായി ഞങ്ങൾ ചില ആശയങ്ങൾ കൊണ്ടുവരാൻ പോകുന്നു. തുടർന്ന് ഞങ്ങൾ ഷേഡിംഗ് ഉപയോഗിച്ച് റിയലിസ്റ്റിക് ഹെയർ ടെക്സ്ചറുകൾ സൃഷ്ടിക്കാൻ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तपाइँको पोर्ट्रेट को पृष्ठभूमि को लागी केहि विचारहरु संग आउन जाँदैछौं। र त्यसपछि हामी यथार्थवादी कपाल बनावट सिर्जना गर्न छायांकन प्रयोग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ستاسو د انځورونو د شالید لپاره ځینې نظریات وړاندې کړو. او بیا موږ د ریښتیني ویښتو جوړښت رامینځته کولو لپاره سیډینګ کارولو ته 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apresentar algumas ideias para o fundo dos seus retratos. Depois, usaremos sombreamento para criar texturas capilares realistas.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ਤੁਹਾਡੇ ਪੋਰਟਰੇਟ ਦੇ ਪਿਛੋਕੜ ਲਈ ਕੁਝ ਵਿਚਾਰ ਲੈ ਕੇ ਆਉਣ ਜਾ ਰਹੇ ਹਾਂ। ਅਤੇ ਫਿਰ ਅਸੀਂ ਯਥਾਰਥਵਾਦੀ ਵਾਲਾਂ ਦੀ ਬਣਤਰ ਬਣਾਉਣ ਲਈ ਸ਼ੇਡਿੰਗ ਦੀ ਵਰਤੋਂ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подберём несколько идей для фона ваших портретов. А затем с помощью теней создадим реалистичную текстуру волос.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Доћи ћемо до неких идеја за позадину ваших портрета. А онда ћемо користити сенчење да створимо реалистичне текстуре косе.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la imaan doonaa fikrado ku saabsan asalka sawiradaada. Kadibna waxaan isticmaaleynaa hadhka si aan u abuurno timo timo macquul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proponer algunas ideas para el fondo de sus retratos. Y luego usaremos sombreado para crear texturas de cabello realistas.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badé nyayogikeun sababaraha ide pikeun latar tukang potret anjeun. Teras urang badé nganggo shading pikeun nyiptakeun tékstur rambut anu réalistis.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Tutakuja na baadhi ya mawazo kwa ajili ya usuli wa picha zako za wima. Na kisha tunatumia shading kuunda muundo wa kweli wa nywele.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komma med några idéer för bakgrunden till dina porträtt. Och sedan ska vi använda skuggning för att skapa realistiska hårstrukturer.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ay gagawa ng ilang ideya para sa background ng iyong mga larawan. At pagkatapos ay gagamitin namin ang pagtatabing upang lumikha ng makatotohanang mga texture ng buhok.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உருவப்படங்களின் பின்னணியில் சில யோசனைகளைக் கொண்டு வரப் போகிறோம். பின்னர் நிழலைப் பயன்படுத்தி யதார்த்தமான முடி அமைப்புகளை உருவாக்கப் போகிறோம்.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เราจะมาคิดไอเดียพื้นหลังสำหรับภาพพอร์ตเทรตของคุณกัน จากนั้นเราจะใช้การแรเงาเพื่อสร้างพื้นผิวเส้นผมที่ดูสมจริง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Portrelerinizin arka planı için bazı fikirler üreteceğiz. Ardından, gerçekçi saç dokuları oluşturmak için gölgelendirme kullanacağız.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придумати кілька ідей для тла ваших портретів. А потім ми будемо використовувати розтушовування для створення реалістичних текстур волосся.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آپ کے پورٹریٹ کے پس منظر کے لیے کچھ آئیڈیاز لانے جا رہے ہیں۔ اور پھر ہم حقیقت پسندانہ بالوں کی ساخت بنانے کے لیے شیڈنگ کا استعمال کر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đưa ra một số ý tưởng cho phần nền ảnh chân dung. Sau đó, chúng ta sẽ sử dụng kỹ thuật đổ bóng để tạo kết cấu tóc chân thực.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646ecac72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646ecac7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646ecac724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646ecac72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2c0851068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12c08510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现在就培养你的技能，为以后做好准备！步骤 1. 学习“看”和“看见”的区别。步骤 2. 提高你绘制细节的能力。步骤 3. 学习如何绘制角度和阴影。步骤 4. 使用混合使物体看起来更具 3D 效果。步骤 5. 练习观察和绘制面部各个部分。步骤 6. 提高你绘制头发纹理的能力。步骤 7. 练习将所有部分连在一起绘制。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तरिकामा सुधार गर्नुहोस्।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لیدلو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د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a7a22d88c_1_28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a7a22d88c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2c0851068_0_6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12c0851068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5a7a22d88c_1_4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5a7a22d88c_1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 Hand it in using the Google classroom for art. For a great drawing, make sure your photo: Has enough detail and focuses on your face. Has enough detail in your hair/hat/scarf. Is an original image file and NOT a screenshot. Moves from light to dark across your face. Does not use an Snapchat-style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Send me your self-portraits and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 dërgoni autoportretet dhe sfondet tuaja! Përdoreni atë duke përdorur klasën e Google për art. Për një vizatim të mrekullueshëm, sigurohuni që fotografia juaj: Ka mjaft detaje dhe fokusohet në fytyrën tuaj. Ka detaje të mjaftueshme në flokë/kapelë/shami. Është një skedar imazhi origjinal dhe JO një pamje ekrani. Lëviz nga drita në errësirë në të gjithë fytyrën tuaj. Nuk përdor një filtër të stilit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የራስህን ምስል እና ዳራ ላክልኝ! የጉግል ክፍልን ለሥነ ጥበብ በመጠቀም አስረክቡ። ለትልቅ ስዕል፡ ፎቶዎን ያረጋግጡ፡ በቂ ዝርዝር ያለው እና በፊትዎ ላይ ያተኩራል። በፀጉርዎ/ኮፍያዎ/ስካርፍዎ ላይ በቂ ዝርዝር አለው። ዋናው የምስል ፋይል ነው እና ቅጽበታዊ ገጽ እይታ አይደለም። ፊትዎ ላይ ከብርሃን ወደ ጨለማ ይሸጋገራል። የ Snapchat-style ማጣሪያ አይጠቀምም።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أرسل لي صورك الشخصية وخلفياتك! أرسلها باستخدام تطبيق جوجل كلاسروم للرسم. للحصول على رسم رائع، تأكد من أن صورتك: تحتوي على تفاصيل كافية وتُركز على وجهك. تحتوي على تفاصيل كافية في شعرك/قبعتك/وشاحك. أن تكون صورة أصلية وليست لقطة شاشة. أن يكون وجهك متحركًا من الفاتح إلى الداكن. لا تستخدم فلترًا مشابهًا لفلتر سناب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Ուղարկեք ինձ ձեր ինքնադիմանկարներն ու նախապատմությունները: Հանձնեք այն՝ օգտագործելով Google-ի դասասենյակը արվեստի համար: Հիանալի նկարչության համար համոզվեք, որ ձեր լուսանկարը ունի բավականաչափ մանրամասներ և կենտրոնացած է ձեր դեմքի վրա: Ձեր մազերի/գլխարկի/շարֆի մեջ բավականաչափ մանրուք ունի: Բնօրինակ պատկերի ֆայլ է և ՈՉ Սքրինշոթ: Տեղափոխվում է լույսից մութ ձեր դեմքով: Չի օգտագործում Snapchat-ի ոճի զտիչ: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Envia'm els teus autoretrats i fons! Entrega-ho utilitzant l'aula de Google per a l'art. Per obtenir un dibuix fantàstic, assegureu-vos que la vostra foto: Té prou detalls i se centra en la vostra cara. Té prou detall al teu cabell/barret/mocador. És un fitxer d'imatge original i NO una captura de pantalla. Passa de clar a fosc per la teva cara. No utilitza un filtre d'estil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请将你的自画像和背景发给我！请使用谷歌艺术课堂提交。为了获得优秀的绘画作品，请确保你的照片：细节丰富，并聚焦于你的脸部；头发/帽子/围巾的细节丰富；必须是原始图像文件，而非截图；脸部颜色由亮变暗；不使用类似 Snapchat 的滤镜。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Stuur me je zelfportretten en achtergronden! Lever ze in via Google Classroom voor kunst. Voor een goede tekening moet je ervoor zorgen dat je foto: Genoeg details bevat en de focus op je gezicht legt. Genoeg details in je haar/hoed/sjaal laat zien. Een origineel afbeeldingsbestand is en GEEN screenshot. Van licht naar donker over je gezicht gaat. Geen Snapchat-achtig filter gebruikt.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سلف پرتره و پس زمینه خود را برای من بفرستید! آن را در استفاده از کلاس درس Google برای هنر ارائه دهید. برای یک طراحی عالی، مطمئن شوید که عکستان: جزئیات کافی داشته باشد و روی صورت شما فوکوس کند. جزئیات کافی در مو/کلاه/روسری شما دارد. یک فایل تصویر اصلی است و اسکرین شات نیست. روی صورت شما از روشن به تاریکی حرکت می کند. از فیلتر به سبک اسنپ چت استفاده نمی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Envoyez-moi vos autoportraits et arrière-plans ! Utilisez Google Classroom pour l'art. Pour un dessin réussi, assurez-vous que votre photo : est suffisamment détaillée et met en valeur votre visage ; présente suffisamment de détails dans vos cheveux, votre chapeau et votre foulard ; est une image originale et NON une capture d'écran ; passe du clair au foncé sur votre visage ; n'utilise pas de filtre de type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Schickt mir eure Selbstporträts und Hintergründe! Reicht sie über Google Classroom für Kunst ein. Für eine gelungene Zeichnung sollte euer Foto: Ausreichend Details aufweisen und euer Gesicht im Fokus haben. Ausreichend Details in eurem Haar/Hut/Schal aufweisen. Es muss eine Originalbilddatei und KEIN Screenshot sein. Es muss sich von hell nach dunkel über euer Gesicht bewegen. Es darf keinen Snapchat-Filter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મને તમારા સ્વ-પોટ્રેટ અને પૃષ્ઠભૂમિ મોકલો! કલા માટે Google વર્ગખંડનો ઉપયોગ કરીને તેને આપો. ઉત્તમ ડ્રોઇંગ માટે, ખાતરી કરો કે તમારો ફોટો: પૂરતી વિગતો ધરાવે છે અને તમારા ચહેરા પર ધ્યાન કેન્દ્રિત કરે છે. તમારા વાળ/ટોપી/સ્કાર્ફમાં પૂરતી વિગતો છે. મૂળ ઇમેજ ફાઇલ છે અને સ્ક્રીનશોટ નથી. તમારા ચહેરા પર પ્રકાશથી અંધારા તરફ આગળ વધે છે. Snapchat-શૈલી ફિલ્ટરનો ઉપયોગ કરતું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मुझे अपने सेल्फ़-पोर्ट्रेट और बैकग्राउंड भेजें! गूगल क्लासरूम फ़ॉर आर्ट का इस्तेमाल करके इसे जमा करें। एक बेहतरीन ड्राइंग के लिए, सुनिश्चित करें कि आपकी तस्वीर में: पर्याप्त विवरण हों और वह आपके चेहरे पर केंद्रित हो। आपके बालों/टोपी/स्कार्फ में पर्याप्त विवरण हों। यह एक मूल इमेज फ़ाइल हो, स्क्रीनशॉट नहीं। आपके चेहरे पर हल्के से गहरे रंग में बदलती हो। इसमें स्नैपचैट-स्टाइल फ़िल्टर का इस्तेमाल न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Inviatemi i vostri autoritratti e sfondi! Consegnateli tramite Google Classroom per l'arte. Per un disegno di qualità, assicuratevi che la foto: sia sufficientemente dettagliata e si concentri sul vostro viso. abbia abbastanza dettagli nei capelli/cappello/sciarpa. sia un file immagine originale e NON uno screenshot. si muova dal chiaro allo scuro sul viso. non utilizzi un filtro in stile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自画像と背景を送ってください！Google Classroom for Artを使って提出してください。素晴らしい作品にするためには、写真に以下の点に注意してください。顔に十分なディテールがあり、焦点が合っていること。髪、帽子、スカーフに十分なディテールがあること。スクリーンショットではなく、オリジナルの画像ファイルであること。顔の明暗がはっきりと変化していること。Snapchat風のフィルターを使用していないこ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자화상과 배경을 보내주세요! Google Classroom 미술 프로그램을 이용하여 제출해 주세요. 멋진 그림을 위해 다음 사항을 준수해 주세요. 사진에 충분한 디테일이 있고 얼굴에 초점을 맞춘 사진이어야 합니다. 머리카락/모자/스카프의 디테일이 충분한 사진이어야 합니다. 스크린샷이 아닌 원본 이미지 파일이어야 합니다. 얼굴 전체가 밝은 부분과 어두운 부분으로 자연스럽게 움직이는 사진이어야 합니다. 스냅챗 스타일의 필터를 사용하지 않아야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Xwe-portre û paşnavên xwe ji min re bişînin! Destê xwe bidin dersa Google-ê ji bo hunerê bikar bînin. Ji bo xêzkirinek mezin, pê ewle bine ku wêneya xwe: Bi têra xwe hûrgulî heye û li ser rûyê we disekine. Bi têra xwe hûrgulî di porê / şapik / şapika we de heye. Pelê wêneyek orjînal e û NE dîmenek e. Li ser rûyê we ji ronahiyê berbi tarîyê digere. Parzûnek bi şêwaza Snapchat bikar nayîne.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Hantarkan saya potret diri dan latar belakang anda! Serahkannya menggunakan bilik darjah Google untuk seni. Untuk lukisan yang hebat, pastikan foto anda: Mempunyai perincian yang mencukupi dan memfokus pada wajah anda. Mempunyai perincian yang cukup pada rambut/topi/selendang anda. Merupakan fail imej asal dan BUKAN tangkapan skrin. Bergerak dari terang ke gelap di seluruh wajah anda. Tidak menggunakan penapis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സ്വന്തം ഛായാചിത്രങ്ങളും പശ്ചാത്തലങ്ങളും എനിക്ക് അയച്ചുതരിക! കലയ്‌ക്കായി Google ക്ലാസ്‌റൂം ഉപയോഗിച്ച് ഇത് കൈമാറുക. മികച്ച ഡ്രോയിംഗിനായി, നിങ്ങളുടെ ഫോട്ടോ: ആവശ്യത്തിന് വിശദാംശങ്ങളുണ്ടെന്നും നിങ്ങളുടെ മുഖത്ത് ഫോക്കസ് ചെയ്യുന്നുണ്ടെന്നും ഉറപ്പാക്കുക. നിങ്ങളുടെ മുടി/തൊപ്പി/സ്കാർഫിൽ മതിയായ വിശദാംശങ്ങൾ ഉണ്ട്. ഒരു യഥാർത്ഥ ഇമേജ് ഫയലാണ്, ഒരു സ്ക്രീൻഷോട്ട് അല്ല. നിങ്ങളുടെ മുഖത്ത് വെളിച്ചത്തിൽ നിന്ന് ഇരുട്ടിലേക്ക് നീങ്ങുന്നു. Snapchat-സ്റ്റൈൽ ഫിൽട്ടർ ഉപയോഗിക്കുന്നില്ല.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मलाई आफ्नो आत्म-चित्र र पृष्ठभूमि पठाउनुहोस्! कलाको लागि Google कक्षाकोठा प्रयोग गरेर यसलाई हस्तान्तरण गर्नुहोस्। उत्कृष्ट रेखाचित्रको लागि, तपाईंको फोटो सुनिश्चित गर्नुहोस्: पर्याप्त विवरण छ र तपाईंको अनुहारमा केन्द्रित छ। तपाईको कपाल/टोपी/स्कार्फमा पर्याप्त विवरण छ। मूल छवि फाइल हो र स्क्रिनसट होइन। तपाईंको अनुहारमा उज्यालोबाट अँध्यारोमा सर्छ। Snapchat-शैली फिल्टर प्रयोग गर्दैन।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ته خپل د ځان عکسونه او شالیدونه راولیږئ! دا د هنر لپاره د ګوګل ټولګي په کارولو کې وسپارئ. د عالي نقاشۍ لپاره ، ډاډ ترلاسه کړئ چې ستاسو عکس: کافي توضیحات لري او ستاسو په مخ تمرکز کوي. ستاسو په ویښتو / خولۍ / سکارف کې کافي توضیحات لري. د اصلي عکس فایل دی او سکرین شاټ نه دی. ستاسو په مخ کې له رڼا څخه تیاره ته حرکت کوي. د Snapchat سټایل فلټر نه 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Enviem-me seus autorretratos e fundos! Entreguem-nos usando o Google Sala de Aula para Arte. Para um ótimo desenho, certifique-se de que sua foto: Tenha detalhes suficientes e foque no seu rosto. Tenha detalhes suficientes no seu cabelo/chapéu/cachecol. Seja um arquivo de imagem original e NÃO uma captura de tela. Mude de claro para escuro no seu rosto. Não use um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ਮੈਨੂੰ ਆਪਣੇ ਸਵੈ-ਪੋਰਟਰੇਟ ਅਤੇ ਪਿਛੋਕੜ ਭੇਜੋ! ਕਲਾ ਲਈ Google ਕਲਾਸਰੂਮ ਦੀ ਵਰਤੋਂ ਕਰਨ ਵਿੱਚ ਇਸਨੂੰ ਹੱਥ ਦਿਓ। ਇੱਕ ਵਧੀਆ ਡਰਾਇੰਗ ਲਈ, ਯਕੀਨੀ ਬਣਾਓ ਕਿ ਤੁਹਾਡੀ ਫੋਟੋ: ਕਾਫ਼ੀ ਵੇਰਵੇ ਹੈ ਅਤੇ ਤੁਹਾਡੇ ਚਿਹਰੇ 'ਤੇ ਫੋਕਸ ਹੈ। ਤੁਹਾਡੇ ਵਾਲਾਂ/ਟੋਪੀ/ਸਕਾਰਫ਼ ਵਿੱਚ ਕਾਫ਼ੀ ਵੇਰਵੇ ਹਨ। ਇੱਕ ਅਸਲੀ ਚਿੱਤਰ ਫਾਈਲ ਹੈ ਅਤੇ ਇੱਕ ਸਕ੍ਰੀਨਸ਼ੌਟ ਨਹੀਂ ਹੈ. ਤੁਹਾਡੇ ਚਿਹਰੇ 'ਤੇ ਰੌਸ਼ਨੀ ਤੋਂ ਹਨੇਰੇ ਵੱਲ ਵਧਦਾ ਹੈ। ਇੱਕ Snapchat-ਸ਼ੈਲੀ ਫਿਲਟਰ ਦੀ ਵਰਤੋਂ ਨਹੀਂ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Присылайте мне свои автопортреты и фоны! Сдайте их через Google Classroom for Art. Чтобы рисунок получился отличным, убедитесь, что фотография: достаточно детализирована и фокусируется на вашем лице; достаточно детализирована на ваших волосах/шапке/шарфе; является оригинальным изображением, а НЕ скриншотом; плавно переходит от светлого к тёмному на вашем лице; не использует фильтры в стиле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Шаљите ми своје аутопортрете и позадине! Предајте га помоћу Гоогле учионице за уметност. За одличан цртеж, уверите се да ваша фотографија: има довољно детаља и фокусира се на ваше лице. Има довољно детаља у коси/шеширу/шалу. То је оригинална датотека слике, а НЕ снимак екрана. Креће се од светлог до тамног преко вашег лица. Не користи филтер у стилу Снапцхата.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ii soo dir sawiradaada iyo asalkaaga! Ku dhiib adigoo isticmaalaya fasalka Google-ka ee farshaxanka. Si aad u hesho sawir weyn, hubi sawirkaaga: Inuu leeyahay tafaasiil ku filan oo diiradda saaraya wejigaaga. Ku leeyahay tafaasiil kugu filan timahaaga/koofiyaddaada/maro-madaxdaada. Waa faylka sawirka asalka ah mana aha sawir qaade. Wuxuu ka guuraa iftiinka una guuraa mugdi wejigaaga oo dhan. Ma isticmaalo shaandhada qaabka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¡Envíame tus autorretratos y fondos! Entrégalos usando Google Classroom for Art. Para un buen dibujo, asegúrate de que tu foto: Tenga suficientes detalles y se enfoque en tu rostro. Tenga suficientes detalles en tu cabello, sombrero o bufanda. Sea una imagen original, NO una captura de pantalla. Mueva tu rostro de claro a oscuro. No use un filtro estilo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Kirimkeun poto sareng latar tukang anjeun ka kuring! Serahkeun éta ngagunakeun kelas Google pikeun seni. Pikeun gambar anu saé, pastikeun poto anjeun: Boga detil anu cukup sareng fokus kana ramo anjeun. Boga detil anu cukup dina rambut / topi / syal anjeun. Nyaéta file gambar asli sareng NOT screenshot. Mindahkeun tina caang ka poék dina beungeut anjeun. Henteu nganggo saringan gaya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Nitumie picha zako za kibinafsi na asili! Ikabidhi kwa kutumia darasa la Google kwa sanaa. Kwa mchoro mzuri, hakikisha picha yako: Ina maelezo ya kutosha na inaangazia uso wako. Ina maelezo ya kutosha kwenye nywele/kofia/skafu yako. Ni faili asili ya picha na SI picha ya skrini. Husogea kutoka mwanga hadi giza kwenye uso wako. Haitumii kichujio cha mtindo wa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Skicka mig dina självporträtt och bakgrunder! Lämna in den med hjälp av Googles klassrum för konst. För en bra ritning, se till att ditt foto: Har tillräckligt med detaljer och fokuserar på ditt ansikte. Har tillräckligt med detaljer i ditt hår/mössa/halsduk. Är en originalbildfil och INTE en skärmdump. Rör sig från ljust till mörkt över ditt ansikte. Använder inte ett filter i Snapchat-stil.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Ipadala sa akin ang iyong mga self-portraits at background! Ibigay ito gamit ang Google classroom para sa sining. Para sa isang mahusay na pagguhit, tiyaking ang iyong larawan: May sapat na detalye at nakatutok sa iyong mukha. May sapat na detalye sa iyong buhok/sumbrero/scarf. Ay isang orihinal na file ng imahe at HINDI isang screenshot. Gumagalaw mula sa liwanag hanggang sa dilim sa iyong mukha. Hindi gumagamit ng Snapchat-style na filter.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சுய உருவப்படங்களையும் பின்னணியையும் எனக்கு அனுப்புங்கள்! கலைக்காக கூகுள் வகுப்பறையைப் பயன்படுத்தவும். சிறந்த வரைபடத்திற்கு, உங்கள் புகைப்படம்: போதுமான விவரங்கள் மற்றும் உங்கள் முகத்தில் கவனம் செலுத்துவதை உறுதிசெய்யவும். உங்கள் முடி/தொப்பி/தாவணியில் போதுமான விவரங்கள் உள்ளன. அசல் படக் கோப்பு மற்றும் ஸ்கிரீன்ஷாட் அல்ல. உங்கள் முகம் முழுவதும் ஒளியிலிருந்து இருளுக்கு நகர்கிறது. Snapchat பாணி வடிப்பானைப் பயன்படுத்துவதில்லை.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ส่งภาพเหมือนตนเองและพื้นหลังมาให้ฉัน! ส่งโดยใช้ Google Classroom สำหรับงานศิลปะ เพื่อภาพวาดที่สวยงาม ตรวจสอบให้แน่ใจว่ารูปถ่ายของคุณ: มีรายละเอียดเพียงพอและโฟกัสที่ใบหน้าของคุณ มีรายละเอียดเพียงพอในเส้นผม/หมวก/ผ้าพันคอ เป็นไฟล์ภาพต้นฉบับ ไม่ใช่ภาพหน้าจอ ไล่สีจากสว่างไปมืดบนใบหน้าของคุณ ไม่ใช้ฟิลเตอร์แบบ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Otoportrelerinizi ve arka planlarınızı bana gönderin! Sanat için Google Classroom'u kullanarak teslim edin. Harika bir çizim için fotoğrafınızın: Yeterli ayrıntıya sahip olduğundan ve yüzünüze odaklandığından emin olun. Saçınızda/şapkanızda/eşarbınızda yeterli ayrıntıya sahip olduğundan emin olun. Orijinal bir görüntü dosyası olmalı ve ekran görüntüsü OLMAMALI. Yüzünüzde açıktan koyuya doğru geçiş yapmalı. Snapchat tarzı bir filtre kullanmamalı.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Надсилайте мені свої автопортрети та фони! Здайте його за допомогою Google classroom for art. Щоб малюнок був чудовим, переконайтеся, що ваше фото має достатньо деталей і фокусується на вашому обличчі. Має достатньо деталей у вашому волоссі/шапці/шарфі. Це оригінальний файл зображення, а НЕ знімок екрана. Рухається від світлого до темного по вашому обличчю. Не використовує фільтр у стилі Snapchat.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مجھے اپنے سیلف پورٹریٹ اور پس منظر بھیجیں! آرٹ کے لیے گوگل کلاس روم کا استعمال کرتے ہوئے اسے حوالے کریں۔ ایک عمدہ ڈرائنگ کے لیے، یقینی بنائیں کہ آپ کی تصویر: کافی تفصیل ہے اور آپ کے چہرے پر فوکس ہے۔ آپ کے بالوں/ٹوپی/اسکارف میں کافی تفصیل ہے۔ اصل تصویری فائل ہے نہ کہ اسکرین شاٹ۔ آپ کے چہرے پر روشنی سے اندھیرے کی طرف بڑھتا ہے۔ Snapchat طرز کا فلٹر استعمال نہیں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Gửi cho tôi ảnh chân dung tự họa và ảnh nền của bạn! Nộp bằng ứng dụng Google Classroom dành cho nghệ thuật. Để có một bức vẽ đẹp, hãy đảm bảo ảnh của bạn: Có đủ chi tiết và tập trung vào khuôn mặt. Có đủ chi tiết trên tóc/mũ/khăn quàng cổ. Là ảnh gốc, KHÔNG phải ảnh chụp màn hình. Chuyển từ sáng sang tối trên khuôn mặt. Không sử dụng bộ lọc kiểu Snapchat.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7ed437bd05_0_116: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7ed437bd05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12c0851068_0_4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12c0851068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come up with some ideas for the background of your portraits. And then we are going using shading to create realistic hair textures.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thinking of ideas for your background, and then draw hair textures.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krijojmë disa ide për sfondin e portreteve tuaja. Dhe më pas do të përdorim hijezimin për të krijuar tekstura reale të flokëve.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ለቁም ሥዕሎችህ ዳራ አንዳንድ ሃሳቦችን ይዘን እንቀርባለን። እና ከዚያ በኋላ በተጨባጭ የፀጉር አሠራር ለመፍጠር ሼዲንግ እንጠቀማለን.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سنبتكر بعض الأفكار لخلفيات صوركم الشخصية. ثم سنستخدم التظليل لإنشاء ملمس شعر واقعي.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մի քանի գաղափարներ բերել ձեր դիմանկարների ֆոնին: Եվ հետո մենք կօգտագործենք ստվերում մազերի իրատեսական հյուսվածքներ ստեղծելու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 donarem algunes idees per al fons dels vostres retrats. I després utilitzarem l'ombrejat per crear textures realistes del cabell.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我们会为你的肖像画背景提出一些想法。然后我们会用阴影来创建逼真的头发纹理。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wat ideeën bedenken voor de achtergrond van je portretten. En vervolgens gaan we schaduwen gebruiken om realistische haartexturen te creëren.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ایده هایی برای پس زمینه پرتره های شما ارائه دهیم. و سپس از سایه زدن برای ایجاد بافت های واقعی مو استفاده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réfléchir à quelques idées pour l'arrière-plan de vos portraits. Nous utiliserons ensuite l'ombrage pour créer des textures de cheveux réalistes.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uns einige Ideen für den Hintergrund Ihrer Porträts überlegen. Und dann werden wir durch Schattierungen realistische Haartexturen erstellen.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તમારા પોટ્રેટની પૃષ્ઠભૂમિ માટે કેટલાક વિચારો સાથે આવવા જઈ રહ્યા છીએ. અને પછી અમે વાસ્તવિક વાળના ટેક્સ્ચર બનાવવા માટે શેડિંગનો ઉપયોગ કરીશું.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आपके चित्रों की पृष्ठभूमि के लिए कुछ विचार लेकर आएँगे। और फिर हम यथार्थवादी बालों की बनावट बनाने के लिए छायांकन का उपयोग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Proporremo alcune idee per lo sfondo dei tuoi ritratti. Poi useremo le ombreggiature per creare texture realistiche per i capelli.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ポートレートの背景のアイデアをいくつか考えます。そして、シェーディングを使ってリアルな髪の質感を表現していきます。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인물 사진의 배경에 대한 몇 가지 아이디어를 생각해 보겠습니다. 그리고 음영을 사용하여 사실적인 머리카락 질감을 만들어 보겠습니다.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ji bo paşxaneya portreyên we hin ramanan derxînin holê. Û dûv re em ê siyarkirinê bikar bînin da ku tevnên porê rastîn biafirînin.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menghasilkan beberapa idea untuk latar belakang potret anda. Dan kemudian kita akan menggunakan teduhan untuk mencipta tekstur rambut yang realistik.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പോർട്രെയ്‌റ്റുകളുടെ പശ്ചാത്തലത്തിനായി ഞങ്ങൾ ചില ആശയങ്ങൾ കൊണ്ടുവരാൻ പോകുന്നു. തുടർന്ന് ഞങ്ങൾ ഷേഡിംഗ് ഉപയോഗിച്ച് റിയലിസ്റ്റിക് ഹെയർ ടെക്സ്ചറുകൾ സൃഷ്ടിക്കാൻ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तपाइँको पोर्ट्रेट को पृष्ठभूमि को लागी केहि विचारहरु संग आउन जाँदैछौं। र त्यसपछि हामी यथार्थवादी कपाल बनावट सिर्जना गर्न छायांकन प्रयोग गर्दैछौं।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ستاسو د انځورونو د شالید لپاره ځینې نظریات وړاندې کړو. او بیا موږ د ریښتیني ویښتو جوړښت رامینځته کولو لپاره سیډینګ کارولو ته 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apresentar algumas ideias para o fundo dos seus retratos. Depois, usaremos sombreamento para criar texturas capilares realistas.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ਤੁਹਾਡੇ ਪੋਰਟਰੇਟ ਦੇ ਪਿਛੋਕੜ ਲਈ ਕੁਝ ਵਿਚਾਰ ਲੈ ਕੇ ਆਉਣ ਜਾ ਰਹੇ ਹਾਂ। ਅਤੇ ਫਿਰ ਅਸੀਂ ਯਥਾਰਥਵਾਦੀ ਵਾਲਾਂ ਦੀ ਬਣਤਰ ਬਣਾਉਣ ਲਈ ਸ਼ੇਡਿੰਗ ਦੀ ਵਰਤੋਂ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подберём несколько идей для фона ваших портретов. А затем с помощью теней создадим реалистичную текстуру волос.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Доћи ћемо до неких идеја за позадину ваших портрета. А онда ћемо користити сенчење да створимо реалистичне текстуре косе.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la imaan doonaa fikrado ku saabsan asalka sawiradaada. Kadibna waxaan isticmaaleynaa hadhka si aan u abuurno timo timo macquul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a proponer algunas ideas para el fondo de sus retratos. Y luego usaremos sombreado para crear texturas de cabello realistas.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badé nyayogikeun sababaraha ide pikeun latar tukang potret anjeun. Teras urang badé nganggo shading pikeun nyiptakeun tékstur rambut anu réalistis.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Tutakuja na baadhi ya mawazo kwa ajili ya usuli wa picha zako za wima. Na kisha tunatumia shading kuunda muundo wa kweli wa nywele.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ska komma med några idéer för bakgrunden till dina porträtt. Och sedan ska vi använda skuggning för att skapa realistiska hårstrukturer.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ay gagawa ng ilang ideya para sa background ng iyong mga larawan. At pagkatapos ay gagamitin namin ang pagtatabing upang lumikha ng makatotohanang mga texture ng buhok.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உருவப்படங்களின் பின்னணியில் சில யோசனைகளைக் கொண்டு வரப் போகிறோம். பின்னர் நிழலைப் பயன்படுத்தி யதார்த்தமான முடி அமைப்புகளை உருவாக்கப் போகிறோம்.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เราจะมาคิดไอเดียพื้นหลังสำหรับภาพพอร์ตเทรตของคุณกัน จากนั้นเราจะใช้การแรเงาเพื่อสร้างพื้นผิวเส้นผมที่ดูสมจริง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Portrelerinizin arka planı için bazı fikirler üreteceğiz. Ardından, gerçekçi saç dokuları oluşturmak için gölgelendirme kullanacağız.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збираємося придумати кілька ідей для тла ваших портретів. А потім ми будемо використовувати розтушовування для створення реалістичних текстур волосся.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آپ کے پورٹریٹ کے پس منظر کے لیے کچھ آئیڈیاز لانے جا رہے ہیں۔ اور پھر ہم حقیقت پسندانہ بالوں کی ساخت بنانے کے لیے شیڈنگ کا استعمال کر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đưa ra một số ý tưởng cho phần nền ảnh chân dung. Sau đó, chúng ta sẽ sử dụng kỹ thuật đổ bóng để tạo kết cấu tóc chân thực.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7ed437bd05_0_220: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7ed437bd05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7ed437bd05_0_227: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7ed437bd05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7ed437bd05_0_235: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7ed437bd05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7ed437bd05_0_250: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7ed437bd05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7ed437bd05_0_257: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7ed437bd05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7ed437bd05_0_265:notes"/>
          <p:cNvSpPr/>
          <p:nvPr>
            <p:ph idx="2" type="sldImg"/>
          </p:nvPr>
        </p:nvSpPr>
        <p:spPr>
          <a:xfrm>
            <a:off x="1143351"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7ed437bd05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d9091d4b63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d9091d4b6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7e50237ca1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7e50237ca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These people still need to accept their invitation to the google classroom for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Këta njerëz ende duhet të pranojnë ftesën e tyre në klasën e google për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አሁንም የጉግል ክፍል ለስነጥበብ ግብዣቸውን መቀበል አለባቸው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يزال يتعين على هؤلاء الأشخاص قبول دعوتهم إلى الفصول الدراسية في Google للفن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 մարդիկ դեռևս պետք է ընդունեն իրենց հրավերը արվեստի համար google դասարան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Aquestes persones encara han d'acceptar la seva invitació a l'aula de Google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这些人仍然需要接受谷歌艺术课堂的邀请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Deze mensen moeten nog steeds hun uitnodiging voor de Google Classroom voor kunst accepteren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هنوز باید دعوت خود را به کلاس درس google برای هنر بپذیرند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 personnes doivent encore accepter leur invitation à la classe Google pour l'art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Diese Personen müssen ihre Einladung zum Google Classroom für Kunst noch annehmen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લોકોને હજુ પણ કલા માટેના google વર્ગખંડમાં તેમના આમંત્રણને સ્વીકારવાની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इन लोगों को अभी भी कला के लिए गूगल कक्षा में अपने निमंत्रण को स्वीकार करने की आवश्यकता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Queste persone devono ancora accettare il loro invito alla Google Classroom per l'arte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これらの人々は、Google Classroom for Artへの招待を受け入れる必要があります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여전히 예술을 위한 Google 교실 초대를 수락해야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hîn jî hewce ne ku vexwendina wan ji bo hunerê pola google-ê qebûl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ini masih perlu menerima jemputan mereka ke kelas google untuk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ആളുകൾക്ക് കലയ്ക്കായി ഗൂഗിൾ ക്ലാസ്റൂമിലേക്കുള്ള അവരുടെ ക്ഷണം ഇപ്പോഴും സ്വീകരിക്കേണ്ടതുണ്ട്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व्यक्तिहरूले अझै पनि कलाको लागि गुगल क्लासरूममा उनीहरूको निमन्त्रणा स्वीकार गर्न आवश्यक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لاهم اړتیا لري چې د هنر لپاره د ګوګل ټولګي ته د دوی بلنه ومني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Essas pessoas ainda precisam aceitar o convite para a sala de aula do Google para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ਇਹਨਾਂ ਲੋਕਾਂ ਨੂੰ ਅਜੇ ਵੀ ਕਲਾ ਲਈ ਗੂਗਲ ਕਲਾਸਰੂਮ ਵਿੱਚ ਉਹਨਾਂ ਦੇ ਸੱਦੇ ਨੂੰ ਸਵੀਕਾਰ ਕਰਨ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Этим людям все еще нужно принять приглашение в Google Classroom по искусству.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Ови људи и даље морају да прихвате свој позив у Гугл учионицу за уметност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Dadkani waxay weli u baahan yihiin inay aqbalaan martiqaadkooda fasalka google ee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Estas personas aún necesitan aceptar su invitación al aula de Google para el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ieu masih kedah nampi ulemanana ka kelas google pikeun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hawa bado wanahitaji kukubali mwaliko wao kwenye darasa la google kwa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Dessa människor måste fortfarande acceptera deras inbjudan till Googles klassrum för konst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Kailangan pa ring tanggapin ng mga taong ito ang kanilang imbitasyon sa google classroom para sa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கலைக்கான கூகுள் வகுப்பறைக்கான அழைப்பை இவர்கள் இன்னும் ஏற்க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คนเหล่านี้ยังต้องตอบรับคำเชิญเข้าร่วม Google Classroom เพื่อศิลปะ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kişilerin sanat için Google Classroom'a davetlerini kabul etmeleri gerekiyor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Ці люди все ще мають прийняти запрошення до гугл-класу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 لوگوں کو اب بھی آرٹ کے لیے گوگل کلاس روم میں ان کی دعوت قبول کرنے کی ضرورت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vẫn cần phải chấp nhận lời mời tham gia lớp học nghệ thuật trên Google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7ed437bd05_0_5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7ed437bd05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next to English, Summer 2025 generated on 9/14/2025</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still need photos from</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Na duhen ende foto nga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አማርኛ - Amharic</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አሁንም ፎቶዎች እንፈልጋለን</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مازلنا بحاجة إلى صور من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Մեզ դեռ պետք են լուսանկարներ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Català - Catalan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Encara necessitem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我们仍然需要照片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We hebben nog foto's nodig van</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ما هنوز به عکس از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Nous avons encore besoin de photos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Wir benötigen noch Fotos von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ગુજરાતી - Gujarati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અમને હજી પણ ફોટાની જરૂર છે</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 अभी भी फ़ोटो चाहिए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Italiano - Italian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Abbiamo ancora bisogno di foto 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まだ写真が必要です</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우리는 아직도 사진이 필요합니다</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Em hîn jî hewceyê wêneyên ji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Melayu - Malay</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Kami masih memerlukan gambar daripada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മലയാളം - Malayalam</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ഞങ്ങൾക്ക് ഇപ്പോഴും ഫോട്ടോകൾ ആവശ്യമാണ്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हामीलाई अझै फोटोहरू चाहिन्छ</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موږ لاهم عکسونو ته اړتیا لرو</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Ainda precisamos de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ਸਾਨੂੰ ਅਜੇ ਵੀ ਫੋਟੋਆਂ ਦੀ ਲੋੜ ਹੈ</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все еще нужны фотографии из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српски - Serbian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Још нам требају фотографије од</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Waxaan wali u baahanahay sawirro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Todavía necesitamos fotos de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basa Sunda - Sundanese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Urang masih peryogi poto ti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Bado tunahitaji picha kutoka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svenska - Swedish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 behöver fortfarande bilder från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Kailangan pa namin ng mga larawan mula sa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தமிழ் - Tamil</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எங்களுக்கு இன்னும் புகைப்படங்கள் தேவை</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เรายังต้องการภาพถ่ายจาก</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Hala fotoğraflara ihtiyacımız var</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Нам ще потрібні фотографії з</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اردو - Urdu</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ہمیں ابھی بھی تصاویر کی ضرورت ہے۔</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Chúng tôi vẫn cần ảnh từ</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341151158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34115115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use your Powerschool portrait or one of these if you don’t want to choose your own. But if you don’t choose your own, you can’t whine about the options!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të përdorni portretin tuaj të Powerschool ose një nga këto nëse nuk dëshironi të zgjidhni tuajin. Por nëse nuk zgjidhni tuajën, nuk mund të ankoheni për opsionet!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የእራስዎን መምረጥ ካልፈለጉ የPowerschool ፎቶግራፍዎን ወይም ከእነዚህ ውስጥ አንዱን መጠቀም ይችላሉ። ግን የእራስዎን ካልመረጡ, ስለ አማራጮቹ ማልቀስ አይችሉም!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استخدام صورتك الشخصية من باور سكول أو إحدى هذه الصور إذا لم ترغب باختيار صورتك الخاصة. ولكن إذا لم تختر صورتك الخاصة، فلا داعي للتذمر من الخيارات المتاحة!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օգտագործել ձեր Powerschool դիմանկարը կամ դրանցից մեկը, եթե չեք ցանկանում ընտրել ձեր սեփականը: Բայց եթե չես ընտրում քո սեփականը, չես կարող նվնվալ տարբերակների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utilitzar el vostre retrat de Powerschool o un d'aquests si no voleu triar el vostre. Però si no trieu la vostra, no us podeu queixar de les opcions!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如果你不想自己选择，可以使用你的 Powerschool 头像，或者用这些头像中的一个。不过，如果你不自己选择，也没必要抱怨这些选项！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je Powerschool-portret gebruiken of een van deze portretten als je geen eigen portret wilt kiezen. Maar als je geen eigen portret wilt kiezen, kun je niet klagen over de opties!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نمی‌خواهید تصویر خود را انتخاب کنید، می‌توانید از پرتره Powerschool یا یکی از اینها استفاده کنید. اما اگر خودتان را انتخاب نکنید، نمی توانید در مورد گزینه ها ناله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utiliser votre portrait Powerschool ou l'un de ceux-ci si vous ne souhaitez pas choisir le vôtre. Mais si vous ne le faites pas, inutile de vous plaindre des options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Ihr Powerschool-Porträt oder eines dieser verwenden, wenn Sie kein eigenes auswählen möchten. Aber wenn Sie kein eigenes auswählen, können Sie sich nicht über die Optionen beschweren!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તમારી પોતાની પસંદ કરવા માંગતા ન હોવ તો તમે તમારા પાવરસ્કૂલ પોટ્રેટ અથવા આમાંથી એકનો ઉપયોગ કરી શકો છો. પરંતુ જો તમે તમારું પોતાનું પસંદ ન કરો, તો તમે વિકલ્પો વિશે બબડાટ કરી શકતા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अपना खुद का चित्र नहीं चुनना चाहते, तो आप अपने पावरस्कूल चित्र या इनमें से किसी एक का इस्तेमाल कर सकते हैं। लेकिन अगर आप अपना खुद का चित्र नहीं चुनते, तो आप विकल्पों के बारे में शिकायत नहीं कर सकते!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usare il tuo ritratto Powerschool o uno di questi se non vuoi sceglierne uno tuo. Ma se non lo scegli, non puoi lamentarti delle opzioni!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自分で選んだポートレートを使いたくない場合は、Powerschoolのポートレートか、これらのいずれかを使うこともできます。ただし、自分で選ばないのであれば、選択肢について文句を言うことはできません！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파워스쿨 초상화를 사용하거나, 직접 선택하고 싶지 않다면 이 중 하나를 사용할 수 있습니다. 하지만 직접 선택하지 않더라도, 선택지에 대해 불평할 수는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nexwazin ya xwe hilbijêrin hûn dikarin portreya xweya Powerschool an yek ji van bikar bînin. Lê heke hûn ya xwe hilbijêrin, hûn nekarin li ser vebijarkan qîrîn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menggunakan potret Powerschool anda atau salah satu daripada ini jika anda tidak mahu memilih potret anda sendiri. Tetapi jika anda tidak memilih sendiri, anda tidak boleh merengek tentang pilihan!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സ്വന്തമായി തിരഞ്ഞെടുക്കാൻ താൽപ്പര്യമില്ലെങ്കിൽ പവർസ്‌കൂൾ പോർട്രെയ്‌റ്റോ ഇതിലൊന്നോ ഉപയോഗിക്കാം. എന്നാൽ നിങ്ങളുടേത് തിരഞ്ഞെടുക്കുന്നില്ലെങ്കിൽ, നിങ്ങൾക്ക് ഓപ്ഷനുകളെക്കുറിച്ച് വിലപിക്കാൻ കഴിയില്ല!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आफ्नो पावरस्कूल पोर्ट्रेट वा यी मध्ये कुनै एक प्रयोग गर्न सक्नुहुन्छ यदि तपाईं आफ्नो छनौट गर्न चाहनुहुन्न भने। तर यदि तपाइँ तपाइँको आफ्नै छनौट गर्नुहुन्न भने, तपाइँ विकल्पहरूको बारेमा चिच्याउन सक्नुहुन्न!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خپل د پاور سکول انځور یا یو له دې څخه کار واخلئ که تاسو نه غواړئ خپل ځان غوره کړئ. مګر که تاسو خپل ځان غوره نه کړئ، تاسو نشئ کولی د اختیارونو په اړه ژړا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usar o seu retrato do Powerschool ou um destes se não quiser escolher o seu próprio. Mas se não escolher o seu, não pode reclamar das opções!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ਆਪਣੇ ਪਾਵਰਸਕੂਲ ਪੋਰਟਰੇਟ ਜਾਂ ਇਹਨਾਂ ਵਿੱਚੋਂ ਇੱਕ ਦੀ ਵਰਤੋਂ ਕਰ ਸਕਦੇ ਹੋ ਜੇਕਰ ਤੁਸੀਂ ਆਪਣੀ ਖੁਦ ਦੀ ਚੋਣ ਨਹੀਂ ਕਰਨਾ ਚਾਹੁੰਦੇ। ਪਰ ਜੇ ਤੁਸੀਂ ਆਪਣੀ ਚੋਣ ਨਹੀਂ ਕਰਦੇ, ਤਾਂ ਤੁਸੀਂ ਵਿਕਲਪਾਂ ਬਾਰੇ ਰੌਲਾ ਨਹੀਂ ਪਾ ਸਕਦੇ!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не хотите выбирать свой портрет, можете использовать свой портрет Powerschool или один из этих. Но если вы не выберете свой, не жалуйтесь на варианты!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користити свој Поверсцхоол портрет или један од ових ако не желите да изаберете свој. Али ако не изаберете своје, не можете кукати о опцијама!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isticmaali kartaa sawirkaaga Powerschool ama mid ka mid ah kuwan haddii aadan rabin inaad adigu doorato. Laakiin haddii aadan adigu dooran, kama qaylin kartid xulashooyinka!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usar tu retrato de Powerschool o uno de estos si no quieres elegir el tuyo. Pero si no lo eliges, ¡no te quejes de las opciones!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nganggo potret Powerschool anjeun atanapi salah sahiji ieu upami anjeun henteu hoyong milih anjeun nyalira. Tapi lamun teu milih sorangan, anjeun moal bisa ngarenghik ngeunaan pilihan!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kutumia picha yako ya Powerschool au mojawapo ya hizi ikiwa hutaki kuchagua yako mwenyewe. Lakini ikiwa hutachagua yako mwenyewe, huwezi kunung'unika kuhusu chaguzi!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använda ditt Powerschool-porträtt eller ett av dessa om du inte vill välja ditt eget. Men om du inte väljer ditt eget kan du inte gnälla över alternativen!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gamitin ang iyong larawan ng Powerschool o isa sa mga ito kung ayaw mong pumili ng sarili mo. Ngunit kung hindi mo pipiliin ang iyong sarili, hindi ka maaaring umangal tungkol sa mga pagpipilian!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உங்களுடைய சொந்த படத்தை நீங்கள் தேர்வு செய்ய விரும்பவில்லை என்றால், உங்கள் Powerschool உருவப்படம் அல்லது இவற்றில் ஒன்றைப் பயன்படுத்தலாம். ஆனால் நீங்கள் சொந்தமாக தேர்வு செய்யாவிட்டால், விருப்பங்களைப் பற்றி நீங்கள் சிணுங்க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ถ้าไม่อยากเลือกรูปเอง คุณสามารถใช้รูป Powerschool หรือรูปอื่นก็ได้ แต่ถ้าไม่เลือกเอง ก็ไม่ต้องมานั่งบ่นเรื่องตัวเลือกหรอก!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Kendi portrenizi seçmek istemiyorsanız, Powerschool portrenizi veya bunlardan birini kullanabilirsiniz. Ama kendi portrenizi seçmezseniz, seçenekler hakkında sızlanamazsınız!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використовувати свій портрет Powerschool або один із них, якщо не хочете обирати власний. Але якщо ви не виберете свій власний, ви не можете скиглити про варіанти!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اپنی مرضی کا انتخاب نہیں کرنا چاہتے تو آپ اپنا پاور اسکول پورٹریٹ یا ان میں سے کوئی ایک استعمال کرسکتے ہیں۔ لیکن اگر آپ اپنا انتخاب نہیں کرتے ہیں، تو آپ اختیارات کے بارے میں رونا نہیں سکتے!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sử dụng ảnh chân dung Powerschool hoặc một trong những ảnh này nếu không muốn tự chọn. Nhưng nếu không tự chọn, bạn không thể phàn nàn về các lựa chọn!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06b8008fd7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06b8008fd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0564af57bb_1_2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0564af57bb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5a7a22d88c_1_5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5a7a22d88c_1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be22f7a6fe_0_2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be22f7a6fe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be22f7a6fe_0_3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be22f7a6fe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be22f7a6fe_0_3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be22f7a6fe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be22f7a6fe_0_3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be22f7a6fe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be22f7a6fe_0_3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be22f7a6fe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be22f7a6fe_0_32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be22f7a6fe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be22f7a6fe_0_3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be22f7a6fe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be22f7a6fe_0_3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be22f7a6fe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06b8008fd7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06b8008fd7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be22f7a6fe_0_3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be22f7a6fe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be22f7a6fe_0_3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be22f7a6fe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be22f7a6fe_0_3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be22f7a6fe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be22f7a6fe_0_3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be22f7a6fe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be22f7a6fe_0_3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be22f7a6fe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be22f7a6fe_0_3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be22f7a6fe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be22f7a6fe_0_3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be22f7a6fe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be22f7a6fe_0_3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be22f7a6fe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be22f7a6fe_0_38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be22f7a6fe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be22f7a6fe_0_4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be22f7a6fe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06b8008fd7_0_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06b8008fd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be22f7a6fe_0_4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be22f7a6fe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be22f7a6fe_0_4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be22f7a6fe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be22f7a6fe_0_4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be22f7a6fe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be22f7a6fe_0_4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be22f7a6fe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be22f7a6fe_0_4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be22f7a6fe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be22f7a6fe_0_4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be22f7a6fe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be22f7a6fe_0_4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be22f7a6fe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be22f7a6fe_0_4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be22f7a6fe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be22f7a6fe_0_4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be22f7a6fe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be22f7a6fe_0_4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be22f7a6fe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06b8008fd7_0_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06b8008fd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be22f7a6fe_0_4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be22f7a6fe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be22f7a6fe_0_4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be22f7a6fe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be22f7a6fe_0_4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be22f7a6fe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be22f7a6fe_0_4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be22f7a6fe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be22f7a6fe_0_49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3be22f7a6fe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be22f7a6fe_0_5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be22f7a6fe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be22f7a6fe_0_5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3be22f7a6fe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113c3776d8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113c3776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341151158b_0_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341151158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I don’t have a new photo, I have printed your PowerSchool photos for you.   The deadline for sending me photos is 4:00 Wednesday.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deadline for sending me photos is 4:00 Tuesday.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kam një foto të re, unë kam printuar fotot tuaja të PowerSchool për ju.   Afati i fundit për dërgimin e fotove është ora 4:00 e mërkurë.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አዲስ ፎቶ ከሌለኝ የPowerSchool ፎቶዎችን ለእርስዎ አትሜያለሁ።   ፎቶዎችን ለመላክ ቀነ ገደብ 4:00 እሮብ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تكن لديّ صورة جديدة، فقد طبعتُ صور باور سكول لكم. آخر موعد لإرسال الصور هو الساعة الرابعة عصرًا يوم الأربعاء.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ես չունեմ նոր լուսանկար, ես տպել եմ ձեր PowerSchool լուսանկարները ձեզ համար:   Ինձ նկարներ ուղարկելու վերջնաժամկետն է չորեքշաբթի ժամը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tinc una foto nova, us he imprès les fotos de PowerSchool.   La data límit per enviar-me les fotos és dimecres a les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如果我没有新照片，我已经把你们的PowerSchool照片打印出来了。照片的截止日期是周三下午4点。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ik geen nieuwe foto heb, heb ik je PowerSchool-foto's voor je afgedrukt. De deadline voor het insturen van de foto's is woensdag 16:00 uur.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 جدیدی ندارم، عکس های PowerSchool شما را برای شما چاپ کرده ام.   آخرین مهلت ارسال عکس برای من ساعت 4:00 چهارشنبه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je n'ai pas de nouvelle photo, j'ai imprimé vos photos PowerSchool. La date limite pour m'envoyer vos photos est mercredi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Falls ich kein neues Foto habe, habe ich eure PowerSchool-Fotos für euch ausgedruckt. Einsendeschluss für Fotos ist Mittwoch 16:00 Uhr.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મારી પાસે નવો ફોટો નથી, તો મેં તમારા પાવરસ્કૂલના ફોટા તમારા માટે છાપ્યા છે.   મને ફોટા મોકલવાની અંતિમ તારીખ બુધવારે 4:00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मेरे पास कोई नई तस्वीर नहीं है, तो मैंने आपके लिए पावरस्कूल की तस्वीरें प्रिंट कर ली हैं। मुझे तस्वीरें भेजने की आखिरी तारीख बुधवार शाम 4 बजे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ho una nuova foto, ho stampato per te le tue foto PowerSchool. La scadenza per inviarmi le foto è mercoledì alle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新しい写真がない場合は、PowerSchoolの写真を印刷しておきました。写真の送付期限は水曜日の午後4時です。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새 사진이 없을 경우, PowerSchool 사진을 인쇄해 두었습니다. 사진 제출 마감일은 수요일 오후 4시입니다.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wêneyek min a nû tunebe, min wêneyên we yên PowerSchool ji we re çap kirine.   Maweya şandina wêneyan roja Çarşemê 4:00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saya tidak mempunyai foto baharu, saya telah mencetak foto PowerSchool anda untuk anda.   Tarikh akhir untuk menghantar gambar kepada saya ialah 4:00 Rabu.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എൻ്റെ പക്കൽ പുതിയ ഫോട്ടോ ഇല്ലെങ്കിൽ, നിങ്ങൾക്കായി നിങ്ങളുടെ PowerSchool ഫോട്ടോകൾ ഞാൻ പ്രിൻ്റ് ചെയ്‌തിട്ടുണ്ട്.   എനിക്ക് ഫോട്ടോകൾ അയക്കാനുള്ള അവസാന തീയതി ബുധനാഴ്ച 4:00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मसँग नयाँ फोटो छैन भने, मैले तपाईंको पावरस्कूल फोटोहरू तपाईंको लागि छापेको छु।   मलाई तस्बिरहरू पठाउने अन्तिम म्याद बुधबार 4:00 बजे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زه نوی عکس نلرم، ما ستاسو لپاره ستاسو د پاور سکول عکسونه چاپ کړي دي.   ماته د عکسونو لیږلو وروستۍ نیټه د چهارشنبه 4:00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eu não tiver uma foto nova, imprimi as fotos do PowerSchool para você. O prazo para me enviar as fotos é quarta-feira, às 16h.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ਮੇਰੇ ਕੋਲ ਕੋਈ ਨਵੀਂ ਫੋਟੋ ਨਹੀਂ ਹੈ, ਤਾਂ ਮੈਂ ਤੁਹਾਡੇ ਲਈ ਪਾਵਰਸਕੂਲ ਦੀਆਂ ਫੋਟੋਆਂ ਛਾਪੀਆਂ ਹਨ।   ਮੈਨੂੰ ਫੋਟੋਆਂ ਭੇਜਣ ਦੀ ਅੰਤਮ ਤਾਰੀਖ ਬੁੱਧਵਾਰ 4:00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меня нет новой фотографии, я распечатала ваши фотографии из PowerSchool. Крайний срок отправки фотографий — среда,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немам нову фотографију, одштампао сам ваше ПоверСцхоол фотографије за вас.   Рок за слање фотографија је у среду до 4:00.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aanan haysan sawir cusub, waxaan kuu daabacay sawiradaada PowerSchool.   Waqtiga kama dambaysta ah ee ii soo diri sawirada waa 4:00 Arbacada.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tengo una foto nueva, ya he impreso tus fotos de PowerSchool. La fecha límite para enviarme las fotos es el miércoles a las 4:00 p. 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 kuring teu boga poto anyar, Kuring geus nyitak poto PowerSchool Anjeun pikeun anjeun.   Deadline pikeun ngirim kuring poto nyaéta 4:00 Rebo.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sina picha mpya, nimekuchapishia picha zako za PowerSchool.   Makataa ya kunitumia picha ni 4:00 Jumatano.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jag inte har ett nytt foto har jag skrivit ut dina PowerSchool-foton åt dig.   Deadline för att skicka bilder till mig är 16:00 på onsdag.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akong bagong larawan, na-print ko ang iyong mga larawan sa PowerSchool para sa iyo.   Ang deadline para sa pagpapadala sa akin ng mga larawan ay 4:00 Miyerkules.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என்னிடம் புதிய புகைப்படம் இல்லையென்றால், உங்களுக்காக உங்கள் PowerSchool புகைப்படங்களை அச்சிட்டுள்ளேன்.   எனக்கு புகைப்படங்களை அனுப்புவதற்கான காலக்கெடு புதன்கிழமை 4:00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ถ้าผมไม่มีรูปใหม่ ผมปริ้นท์รูป PowerSchool ให้คุณเรียบร้อยแล้วครับ หมดเขตส่งรูปให้ผมเวลา 4 โมงเย็นวันพุธครับ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Yeni bir fotoğrafım yoksa, PowerSchool fotoğraflarınızı sizin için bastırdım. Fotoğraf gönderme son tarihi Çarşamba günü saat 16:00.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мене немає нової фотографії, я надрукував для вас ваші фотографії PowerSchool.   Кінцевий термін надсилання фотографій – 4:00 середи.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میرے پاس کوئی نئی تصویر نہیں ہے، تو میں نے آپ کے پاور سکول کی تصاویر پرنٹ کر دی ہیں۔   مجھے تصاویر بھیجنے کی آخری تاریخ بدھ 4:00 بجے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tôi không có ảnh mới, tôi đã in ảnh PowerSchool cho bạn rồi. Hạn chót để gửi ảnh cho tôi là 4:00 chiều thứ Tư.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341151158b_0_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3341151158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Reference Image Tip: Collect eight or more interesting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Këshillë për imazhin e referencës: Mblidhni tetë ose më shumë foto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የማጣቀሻ ምስል ጠቃሚ ምክር፡ ስምንት ወይም ከዚያ በላይ የሚስቡ ፎቶዎችን ሰብስብ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نصيحة بشأن الصورة المرجعية: اجمع ثماني صور مثيرة للاهتمام أو أكثر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Հղում պատկերի հուշում. Հավաքեք ութ կամ ավելի հետաքրքիր լուսանկարներ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Consell d'imatge de referència: recull vuit o més fotos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参考图片提示：收集八张或更多有趣的照片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 voor referentieafbeeldingen: verzamel acht of meer interessante foto's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نکته تصویر مرجع: هشت یا بیشتر عکس جالب جمع آوری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Conseil sur l'image de référence : rassemblez huit photos intéressantes ou plus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Referenzbild-Tipp: Sammeln Sie acht oder mehr interessante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સંદર્ભ છબી ટીપ: આઠ અથવા વધુ રસપ્રદ ફોટા એકત્રિત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संदर्भ छवि सुझाव: आठ या अधिक रोचक फ़ोटो एकत्र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Suggerimento per l'immagine di riferimento: raccogli otto o più foto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参考画像のヒント: 興味深い写真を8枚以上集める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참고 이미지 팁: 흥미로운 사진을 8장 이상 수집하세요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Serişteya Wêne Referans: Heşt an bêtir wêneyên balkêş berhev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Petua Imej Rujukan: Kumpul lapan atau lebih foto yang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റഫറൻസ് ഇമേജ് നുറുങ്ങ്: എട്ടോ അതിലധികമോ രസകരമായ ഫോട്ടോകൾ ശേഖരിക്കുക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सन्दर्भ छवि सुझाव: आठ वा बढी रोचक तस्बिरहरू सङ्कलन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حوالې انځور لارښوونه: اته یا ډیر په زړه پوري عکسونه راټول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Dica de imagem de referência: colete oito ou mais fotos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ਸੰਦਰਭ ਚਿੱਤਰ ਟਿਪ: ਅੱਠ ਜਾਂ ਵੱਧ ਦਿਲਚਸਪ ਫੋਟੋਆਂ ਇਕੱਠੀਆਂ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Совет по выбору эталонного изображения: соберите восемь или более интересных фотографий.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Савет за референтну слику: Сакупите осам или више занимљивих фотографија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Tixraaca Sawirka Talada: Ururi siddeed ama in ka badan oo sawirro xiiso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Consejo sobre imágenes de referencia: recopile ocho o más fotografías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 Gambar Rujukan: Kumpulkeun dalapan poto atawa leuwih metot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Kidokezo cha Picha Rejelea: Kusanya picha nane au zaidi za kuvutia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Referensbild Tips: Samla åtta eller fler intressanta foton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 sa Reference Image: Mangolekta ng walo o higit pang mga kawili-wiling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 பட உதவிக்குறிப்பு: எட்டு அல்லது அதற்கு மேற்பட்ட சுவாரஸ்யமான புகைப்படங்களை சேகரிக்கவும்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เคล็ดลับภาพอ้างอิง: รวบรวมภาพที่น่าสนใจแปดภาพขึ้นไป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Referans Görsel İpucu: Sekiz veya daha fazla ilginç fotoğraf toplayın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Порада щодо еталонного зображення: зберіть вісім або більше цікавих фотографій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حوالہ تصویری ٹپ: آٹھ یا زیادہ دلچسپ تصاویر جمع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Mẹo tham khảo hình ảnh: Thu thập tám hoặc nhiều bức ảnh thú vị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06b8008fd7_0_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06b8008fd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341151158b_0_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3341151158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next class, you will share with me 8 quality realistic photos of things you can observe carefully for your artwork. You are not looking for one perfect photo. You are looking for a collection of photos that you might change or combine into an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next class you will share with me 8 quality realistic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fund të orës tjetër, do të ndani me mua 8 foto realiste cilësore të gjërave që mund t'i vëzhgoni me kujdes për veprat tuaja artistike. Ju nuk po kërkoni për një foto të përsosur. Jeni duke kërkuar për një koleksion fotografish që mund t'i ndryshoni ose kombinoni në një ide.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نهاية الدرس التالي، ستشاركني 8 صور واقعية عالية الجودة لأشياء يمكنك ملاحظتها بعناية في عملك الفني. أنت لا تبحث عن صورة واحدة مثالية. أنت تبحث عن مجموعة من الصور التي يمكنك تغييرها أو دمجها لتكوين فكرة.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Հաջորդ դասի վերջում դուք ինձ հետ կկիսվեք 8 որակյալ իրատեսական լուսանկարներով, որոնցում կարող եք ուշադիր հետևել ձեր արվեստի գործերին: Դուք չեք փնտրում մեկ կատարյալ լուսանկար: Դուք փնտրում եք լուսանկարների հավաքածու, որը կարող եք փոխել կամ միավորել գաղափարի մեջ: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在下一堂课结束时，你将与我分享 8 张高质量的真实照片，这些照片是你可以仔细观察你的艺术作品的。您并不是在寻找一张完美的照片。您正在寻找一组照片，您可以将其更改或组合成一个想法。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het einde van de volgende les deel je 8 realistische foto's van hoge kwaliteit met mij van dingen die je zorgvuldig kunt observeren voor je kunstwerk. Je bent niet op zoek naar één perfecte foto. Je bent op zoek naar een verzameling foto's die je kunt veranderen of combineren tot een idee.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کلاس بعدی، 8 عکس واقعی با کیفیت از چیزهایی که می توانید برای آثار هنری خود با دقت مشاهده کنید، با من به اشتراک خواهید گذاشت. شما به دنبال یک عکس کامل نیستید. شما به دنبال مجموعه‌ای از عکس‌ها هستید که ممکن است آن‌ها را تغییر دهید یا در یک ایده ترکیب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 fin du prochain cours, vous partagerez avec moi 8 photos réalistes de qualité de choses que vous pourrez observer attentivement pour vos œuvres d'art. Vous ne recherchez pas une photo parfaite. Vous recherchez une collection de photos que vous pourriez modifier ou combiner en une idée.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Ende des nächsten Kurses teilen Sie mir 8 hochwertige, realistische Fotos von Dingen mit, die Sie für Ihr Kunstwerk sorgfältig beobachten können. Sie sind nicht auf der Suche nach einem perfekten Foto. Sie suchen nach einer Sammlung von Fotos, die Sie ändern oder zu einer Idee kombinieren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આગલા વર્ગના અંતે, તમે તમારી આર્ટવર્ક માટે ધ્યાનપૂર્વક અવલોકન કરી શકો તેવા 8 ગુણવત્તાયુક્ત વાસ્તવિક ફોટા મારી સાથે શેર કરશો. તમે એક સંપૂર્ણ ફોટો શોધી રહ્યા નથી. તમે ફોટાઓનો સંગ્રહ શોધી રહ્યાં છો જેને તમે બદલી શકો છો અથવા વિચારમાં જોડી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अगली कक्षा के अंत में, आप मेरे साथ चीजों की 8 गुणवत्ता वाली यथार्थवादी तस्वीरें साझा करेंगे जिन्हें आप अपनी कलाकृति के लिए ध्यान से देख सकते हैं। आप एक संपूर्ण फ़ोटो की तलाश में नहीं हैं. आप फ़ोटो के एक संग्रह की तलाश में हैं जिन्हें आप बदल सकते हैं या एक विचार में जोड़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fine della lezione successiva, condividerai con me 8 foto realistiche di qualità di cose che puoi osservare attentamente per la tua opera d'arte. Non stai cercando una foto perfetta. Stai cercando una raccolta di foto che potresti modificare o combinare in un'idea.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次回のクラスの終わりに、作品として注意深く観察できる、高品質でリアルな写真 8 枚を私と共有してください。完璧な写真を探しているわけではありません。アイデアに変更したり組み合わせたりできる写真のコレクションを探しています。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다음 수업이 끝나면 당신의 예술 작품을 위해 주의 깊게 관찰할 수 있는 사물에 대한 8장의 사실적인 사진을 저와 공유하게 될 것입니다. 당신은 하나의 완벽한 사진을 찾고 있는 것이 아닙니다. 당신은 아이디어로 변경하거나 결합할 수 있는 사진 컬렉션을 찾고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pola din de, hûn ê 8 wêneyên rastîn ên kalîteyê yên tiştên ku hûn dikarin ji bo hunera xwe bi baldarî temaşe bikin bi min re parve bikin. Hûn li yek wêneyek bêkêmasî nagerin. Hûn li berhevokek wêneyan digerin ku hûn dikarin di ramanek de biguhezînin an tevlihev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अर्को कक्षाको अन्त्यमा, तपाईंले मसँग आफ्नो कलाकृतिको लागि ध्यानपूर्वक अवलोकन गर्न सक्ने चीजहरूको 8 गुणस्तरीय यथार्थवादी फोटोहरू साझा गर्नुहुनेछ। तपाईं एक उत्तम फोटो खोज्दै हुनुहुन्छ। तपाईं तस्बिरहरूको संग्रह खोज्दै हुनुहुन्छ जुन तपाईंले परिवर्तन गर्न वा विचारमा मिलाउन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راتلونکي ټولګي په پای کې، تاسو به ما سره د شیانو 8 کیفیت لرونکي حقیقي عکسونه شریک کړئ چې تاسو کولی شئ د خپل هنر کار لپاره په دقت سره وګورئ. تاسو د یو بشپړ عکس په لټه کې نه یاست. تاسو د عکسونو ټولګه په لټه کې یاست چې تاسو ممکن په نظر کې بدل کړئ یا یوځای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final da próxima aula, você compartilhará comigo 8 fotos realistas de qualidade de coisas que você pode observar cuidadosamente em seu trabalho artístico. Você não está procurando uma foto perfeita. Você está procurando uma coleção de fotos que possa alterar ou combinar em uma ideia.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ਅਗਲੀ ਕਲਾਸ ਦੇ ਅੰਤ ਵਿੱਚ, ਤੁਸੀਂ ਮੇਰੇ ਨਾਲ ਉਹਨਾਂ ਚੀਜ਼ਾਂ ਦੀਆਂ 8 ਗੁਣਵੱਤਾ ਵਾਲੀਆਂ ਯਥਾਰਥਵਾਦੀ ਫੋਟੋਆਂ ਸਾਂਝੀਆਂ ਕਰੋਗੇ ਜੋ ਤੁਸੀਂ ਆਪਣੀ ਕਲਾਕਾਰੀ ਲਈ ਧਿਆਨ ਨਾਲ ਦੇਖ ਸਕਦੇ ਹੋ। ਤੁਸੀਂ ਇੱਕ ਸੰਪੂਰਨ ਫੋਟੋ ਨਹੀਂ ਲੱਭ ਰਹੇ ਹੋ। ਤੁਸੀਂ ਫੋਟੋਆਂ ਦੇ ਸੰਗ੍ਰਹਿ ਦੀ ਤਲਾਸ਼ ਕਰ ਰਹੇ ਹੋ ਜੋ ਤੁਸੀਂ ਬਦਲ ਸਕਦੇ ਹੋ ਜਾਂ ਇੱਕ ਵਿਚਾਰ ਵਿੱਚ ਜੋੜ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конце следующего занятия вы поделитесь со мной 8 качественными реалистичными фотографиями вещей, которые вы сможете внимательно рассмотреть в своих работах. Вы не ищете одну идеальную фотографию. Вы ищете коллекцию фотографий, которые вы можете изменить или объединить в идею.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крају следећег часа, поделићете са мном 8 квалитетних реалистичних фотографија ствари које можете пажљиво да посматрате за своје уметничко дело. Не тражите једну савршену фотографију. Тражите колекцију фотографија које бисте могли променити или комбиновати у идеју.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Dhammaadka fasalka soo socda, waxaad ila wadaagi doontaa 8 sawir oo tayo leh oo tayo leh oo ah waxyaabo aad si taxadar leh ugu ilaalin karto farshaxankaaga. Ma raadinaysid hal sawir oo qumman. Waxaad raadinaysaa ururin sawiro ah oo laga yaabo inaad bedesho ama aad fikrad ka dhigto.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próxima clase, compartirás conmigo 8 fotografías realistas de calidad de cosas que puedes observar cuidadosamente para tu obra de arte. No estás buscando una foto perfecta. Estás buscando una colección de fotografías que puedas cambiar o combinar en una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Mwishoni mwa darasa lijalo, utashiriki nami picha 8 za uhalisia za mambo unayoweza kuchunguza kwa makini kwa kazi yako ya sanaa. Hutafuti picha moja kamili. Unatafuta mkusanyiko wa picha ambazo unaweza kubadilisha au kuchanganya kuwa wazo.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slutet av nästa lektion kommer du att dela med mig 8 realistiska bilder av hög kvalitet på saker du kan observera noggrant för ditt konstverk. Du letar inte efter ett perfekt foto. Du letar efter en samling bilder som du kan ändra eller kombinera till en idé.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pagtatapos ng susunod na klase, ibabahagi mo sa akin ang 8 kalidad na makatotohanang mga larawan ng mga bagay na maaari mong obserbahan nang mabuti para sa iyong likhang sining. Hindi ka naghahanap ng isang perpektong larawan. Naghahanap ka ng isang koleksyon ng mga larawan na maaari mong baguhin o pagsamahin sa isang ideya.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அடுத்த வகுப்பின் முடிவில், உங்கள் கலைப்படைப்புக்காக நீங்கள் கவனமாகக் கவனிக்கக்கூடிய விஷயங்களின் 8 தரமான யதார்த்தமான புகைப்படங்களை என்னுடன் பகிர்ந்து கொள்வீர்கள். நீங்கள் ஒரு சரியான புகைப்படத்தைத் தேடவில்லை. நீங்கள் மாற்றக்கூடிய அல்லது ஒரு யோசனையாக இணைக்கக்கூடிய புகைப்படங்களின் தொகுப்பைத் தேடுகிறீர்கள்.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เมื่อสิ้นสุดชั้นเรียนถัดไป คุณจะแบ่งปันภาพถ่ายคุณภาพสมจริงคุณภาพ 8 ภาพของสิ่งต่าง ๆ ที่คุณสามารถสังเกตอย่างรอบคอบสำหรับงานศิลปะของคุณ คุณไม่ได้มองหาภาพที่สมบูรณ์แบบสักภาพเดียว คุณกำลังมองหาคอลเลกชันภาพถ่ายที่คุณอาจเปลี่ยนแปลงหรือรวมเป็นไอเดียได้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sonraki dersin sonunda sanat eseriniz için dikkatle gözlemleyebileceğiniz şeylerin 8 adet kaliteli ve gerçekçi fotoğrafını benimle paylaşacaksınız. Mükemmel bir fotoğraf aramıyorsunuz. Değiştirebileceğiniz veya bir fikir halinde birleştirebileceğiniz bir fotoğraf koleksiyonu arıyorsunuz.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Наприкінці наступного заняття ви поділитеся зі мною 8 якісними реалістичними фотографіями речей, які ви можете уважно спостерігати за своїми роботами. Ви не шукаєте одну ідеальну фотографію. Ви шукаєте колекцію фотографій, які можна змінити або об’єднати в ідею.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اگلی کلاس کے اختتام پر، آپ میرے ساتھ ان چیزوں کی 8 معیاری حقیقت پسندانہ تصاویر شیئر کریں گے جن کا آپ اپنے آرٹ ورک کے لیے بغور مشاہدہ کر سکتے ہیں۔ آپ ایک بہترین تصویر نہیں ڈھونڈ رہے ہیں۔ آپ تصاویر کا ایک مجموعہ تلاش کر رہے ہیں جسے آپ کسی خیال میں تبدیل یا یکجا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Cuối buổi học tiếp theo, bạn sẽ chia sẻ với tôi 8 bức ảnh thực tế chất lượng về những thứ bạn có thể quan sát cẩn thận cho tác phẩm nghệ thuật của mình. Bạn không tìm kiếm một bức ảnh hoàn hảo. Bạn đang tìm kiếm một bộ sưu tập ảnh mà bạn có thể thay đổi hoặc kết hợp thành một ý tưởng.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341151158b_0_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341151158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Reference image tips: Choose photos, not line drawings, avoid the first page of images in Google, look for interesting and unusual images, use the image search tools to help you, and avoid tiny pictures.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Choose photos, avoid the first page in Google, look for unusual images, use image search tools, and avoid tiny pictures.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Këshilla për imazhet e referencës: Zgjidhni fotot, jo vizatimet me vija, shmangni faqen e parë të imazheve në Google, kërkoni imazhe interesante dhe të pazakonta, përdorni mjetet e kërkimit të imazheve për t'ju ndihmuar dhe shmangni fotografitë e vogla.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نصائح مرجعية للصور: اختر الصور، وليس الرسومات الخطية، وتجنب الصفحة الأولى من الصور في Google، وابحث عن الصور المثيرة للاهتمام وغير العادية، واستخدم أدوات البحث عن الصور لمساعدتك، وتجنب الصور الصغيرة.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Ընտրեք լուսանկարներ, ոչ թե գծանկարներ, խուսափեք Google-ում պատկերների առաջին էջից, փնտրեք հետաքրքիր և անսովոր պատկերներ, օգտագործեք պատկերների որոնման գործիքները, որոնք կօգնեն ձեզ և խուսափեք փոքրիկ նկարներից: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参考图像提示：选择照片，而不是线条图，避免使用 Google 中的第一页图像，寻找有趣且不寻常的图像，使用图像搜索工具来帮助您，并避免使用小图片。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Tips voor referentieafbeeldingen: Kies foto's, geen lijntekeningen, vermijd de eerste pagina met afbeeldingen in Google, zoek naar interessante en ongebruikelijke afbeeldingen, gebruik de zoekhulpmiddelen voor afbeeldingen om u te helpen en vermijd kleine afbeeldingen.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نکات تصویر مرجع: عکس‌ها را انتخاب کنید، نه نقاشی‌های خطی، از صفحه اول تصاویر در گوگل اجتناب کنید، به دنبال تصاویر جالب و غیرعادی بگردید، از ابزار جستجوی تصویر برای کمک به شما استفاده کنید، و از تصاویر کوچک اجتناب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Conseils sur les images de référence : choisissez des photos, pas des dessins au trait, évitez la première page d'images dans Google, recherchez des images intéressantes et inhabituelles, utilisez les outils de recherche d'images pour vous aider et évitez les petites images.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Tipps für Referenzbilder: Wählen Sie Fotos, keine Strichzeichnungen, vermeiden Sie die erste Seite mit Bildern in Google, suchen Sie nach interessanten und ungewöhnlichen Bildern, nutzen Sie die Bildsuchtools als Hilfe und vermeiden Sie winzige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સંદર્ભ ઇમેજ ટિપ્સ: ફોટા પસંદ કરો, રેખાંકનો નહીં, Google માં છબીઓના પ્રથમ પૃષ્ઠને ટાળો, રસપ્રદ અને અસામાન્ય છબીઓ માટે જુઓ, તમને મદદ કરવા માટે છબી શોધ સાધનોનો ઉપયોગ કરો અને નાના ચિત્રો ટાળો.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संदर्भ छवि युक्तियाँ: फ़ोटो चुनें, रेखा चित्र नहीं, Google में छवियों के पहले पृष्ठ से बचें, दिलचस्प और असामान्य छवियों की तलाश करें, अपनी सहायता के लिए छवि खोज टूल का उपयोग करें और छोटी तस्वीरों से बचें।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Suggerimenti per le immagini di riferimento: scegli foto, non disegni al tratto, evita la prima pagina di immagini su Google, cerca immagini interessanti e insolite, utilizza gli strumenti di ricerca di immagini per aiutarti ed evita immagini piccole.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参考画像のヒント: 線画ではなく写真を選択し、Google の画像の最初のページを避け、興味深く珍しい画像を探し、役立つ画像検索ツールを使用し、小さな画像は避けます。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참조 이미지 팁: 선 그림이 아닌 사진을 선택하고, Google의 첫 번째 이미지 페이지를 피하고, 흥미롭고 특이한 이미지를 찾고, 도움이 되는 이미지 검색 도구를 사용하고, 작은 사진을 피하십시오.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Serişteyên wêneya referansê: Wêneyan hilbijêrin, ne xêzên xêzan, ji rûpela yekem a wêneyan di Google de dûr bixin, li wêneyên balkêş û neasayî bigerin, amûrên lêgerîna wêneyan bikar bînin da ku ji we re bibin alîkar, û ji wêneyên piçûk dûr bikevin.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सन्दर्भ छवि सुझावहरू: तस्बिरहरू छनौट गर्नुहोस्, रेखा रेखाचित्रहरू होइन, Google मा छविहरूको पहिलो पृष्ठबाट जोगिन, रोचक र असामान्य छविहरू खोज्नुहोस्, तपाईंलाई मद्दत गर्न छवि खोजी उपकरणहरू प्रयोग गर्नुहोस्, र साना चित्रहरूबाट बच्न।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انځور لارښوونې ته مراجعه وکړئ: عکسونه غوره کړئ، نه د لیکو انځورونو، په ګوګل کې د انځورونو د لومړي مخ څخه ډډه وکړئ، په زړه پورې او غیر معمولي عکسونو وګورئ، د انځور لټون وسیلې وکاروئ ستاسو سره مرسته وکړي، او د کوچنیو انځورونو څخه ډډه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Dicas para imagens de referência: Escolha fotos, não desenhos de linhas, evite a primeira página de imagens no Google, procure imagens interessantes e inusitadas, use as ferramentas de busca de imagens para ajudá-lo e evite fotos minúsculas.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ਸੰਦਰਭ ਚਿੱਤਰ ਸੁਝਾਅ: ਫੋਟੋਆਂ ਦੀ ਚੋਣ ਕਰੋ, ਰੇਖਾ ਚਿੱਤਰਾਂ ਦੀ ਬਜਾਏ, Google ਵਿੱਚ ਚਿੱਤਰਾਂ ਦੇ ਪਹਿਲੇ ਪੰਨੇ ਤੋਂ ਬਚੋ, ਦਿਲਚਸਪ ਅਤੇ ਅਸਾਧਾਰਨ ਚਿੱਤਰਾਂ ਦੀ ਭਾਲ ਕਰੋ, ਤੁਹਾਡੀ ਮਦਦ ਕਰਨ ਲਈ ਚਿੱਤਰ ਖੋਜ ਟੂਲ ਦੀ ਵਰਤੋਂ ਕਰੋ, ਅਤੇ ਛੋਟੀਆਂ ਤਸਵੀਰਾਂ ਤੋਂ ਬਚੋ।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Советы по эталонным изображениям: выбирайте фотографии, а не штриховые рисунки, избегайте первой страницы изображений в Google, ищите интересные и необычные изображения, используйте инструменты поиска изображений, чтобы помочь вам, и избегайте маленьких изображений.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Савети за референтне слике: Бирајте фотографије, а не црте, избегавајте прву страницу слика у Гоогле-у, тражите занимљиве и необичне слике, користите алатке за претрагу слика које ће вам помоћи и избегавајте ситне слике.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Tilmaamaha sawirka tixraaca: Dooro sawiro, maaha sawiro xariiq, ka fogow bogga koowaad ee sawirada Google, raadi sawirro xiiso leh oo aan caadi ahayn, isticmaal qalabka raadinta sawirka si ay kuu caawiyaan, kana fogow sawirada yaryar.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Consejos sobre imágenes de referencia: elija fotografías, no dibujos lineales, evite la primera página de imágenes en Google, busque imágenes interesantes e inusuales, utilice las herramientas de búsqueda de imágenes como ayuda y evite imágenes pequeñas.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Vidokezo vya picha za marejeleo: Chagua picha, si michoro ya mistari, epuka ukurasa wa kwanza wa picha kwenye Google, tafuta picha zinazovutia na zisizo za kawaida, tumia zana za kutafuta picha ili kukusaidia, na epuka picha ndogo.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Referensbildtips: Välj foton, inte linjeteckningar, undvik första sidan med bilder i Google, leta efter intressanta och ovanliga bilder, använd bildsökningsverktygen för att hjälpa dig och undvik små bilder.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tip sa larawan ng sanggunian: Pumili ng mga larawan, hindi mga line drawing, iwasan ang unang pahina ng mga larawan sa Google, maghanap ng mga kawili-wili at hindi pangkaraniwang mga larawan, gamitin ang mga tool sa paghahanap ng larawan upang matulungan ka, at iwasan ang maliliit na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 பட உதவிக்குறிப்புகள்: புகைப்படங்களைத் தேர்ந்தெடுக்கவும், வரி வரைபடங்களை அல்ல, Google இல் உள்ள படங்களின் முதல் பக்கத்தைத் தவிர்க்கவும், சுவாரஸ்யமான மற்றும் அசாதாரணமான படங்களைத் தேடவும், உங்களுக்கு உதவ படத் தேடல் கருவிகளைப் பயன்படுத்தவும் மற்றும் சிறிய படங்களைத் தவிர்க்கவும்.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เคล็ดลับรูปภาพอ้างอิง: เลือกรูปภาพ ไม่ใช่ภาพวาดเส้น หลีกเลี่ยงหน้าแรกของรูปภาพใน Google ค้นหารูปภาพที่น่าสนใจและแปลกตา ใช้เครื่องมือค้นหารูปภาพเพื่อช่วยคุณ และหลีกเลี่ยงรูปภาพขนาดเล็ก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Referans görsel ipuçları: Çizgi çizimleri değil fotoğrafları seçin, Google'daki görsellerin ilk sayfasından kaçının, ilginç ve sıra dışı görseller arayın, size yardımcı olması için görsel arama araçlarını kullanın ve küçük resimlerden kaçının.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Поради щодо еталонних зображень: вибирайте фотографії, а не малюнки, уникайте першої сторінки зображень у Google, шукайте цікаві та незвичайні зображення, використовуйте інструменти пошуку зображень, які допоможуть вам, і уникайте маленьких зображень.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تصویری نکات کا حوالہ دیں: تصاویر کا انتخاب کریں، نہ کہ لائن ڈرائنگ، گوگل میں تصاویر کے پہلے صفحے سے گریز کریں، دلچسپ اور غیر معمولی تصاویر تلاش کریں، آپ کی مدد کے لیے امیج سرچ ٹولز کا استعمال کریں، اور چھوٹی تصویروں سے بچیں۔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Mẹo tham khảo hình ảnh: Chọn ảnh chứ không phải hình vẽ, tránh trang hình ảnh đầu tiên trên Google, tìm kiếm những hình ảnh thú vị và khác thường, sử dụng các công cụ tìm kiếm hình ảnh để trợ giúp bạn và tránh những hình ảnh nhỏ.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341151158b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341151158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only collect photos for references. Which of these images are NOT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of these images are NOT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të mbledhni vetëm foto për referenca. Cilat nga këto imazhe NUK janë foto?</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عليك جمع الصور فقط للمراجع. أي من هذه الصور ليست صورا؟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հավաքեք լուսանկարներ միայն հղումների համար: Այս նկարներից որո՞նք չեն լուսանկարներ: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您应该只收集照片作为参考。这些图像中哪些不是照片？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Verzamel alleen foto's ter referentie. Welke van deze afbeeldingen zijn GEEN foto's?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فقط باید عکس ها را برای مرجع جمع آوری کنید. کدام یک از این تصاویر عکس نیستند؟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ne devez collecter des photos qu’à titre de référence. Lesquelles de ces images ne sont PAS des photos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sollten Fotos nur als Referenz sammeln. Welche dieser Bilder sind KEINE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ફક્ત સંદર્ભો માટે ફોટા એકત્રિત કરવા જોઈએ. આમાંથી કઈ છબીઓ ફોટા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केवल संदर्भ के लिए तस्वीरें एकत्र करनी चाहिए। इनमें से कौन सी छवियाँ फ़ोटो नहीं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raccogliere foto solo come riferimento. Quali di queste immagini NON sono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写真は参考用にのみ収集してください。これらの画像のうち、写真ではないものはどれですか?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참고용으로만 사진을 수집해야 합니다. 다음 중 사진이 아닌 이미지는 무엇인가요?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tenê wêneyan ji bo referansê berhev bikin. Kîjan ji van wêneyan NE wêne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सन्दर्भको लागि तस्बिरहरू मात्र सङ्कलन गर्नुपर्छ। यी मध्ये कुन तस्बिरहरू तस्बिरहरू होइनन्?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یوازې د حوالې لپاره عکسونه راټول کړئ. له دې انځورونو څخه کوم عکسونه نه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só deve coletar fotos para referências. Quais dessas imagens NÃO são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ਸਿਰਫ ਹਵਾਲੇ ਲਈ ਫੋਟੋਆਂ ਇਕੱਠੀਆਂ ਕਰਨੀਆਂ ਚਾਹੀਦੀਆਂ ਹਨ। ਇਹਨਾਂ ਵਿੱਚੋਂ ਕਿਹੜੀਆਂ ਤਸਵੀਰਾਂ ਫੋਟੋਆਂ ਨਹੀਂ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следует собирать фотографии только для справки. Какие из этих изображений НЕ являются фотографиями?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сакупљате фотографије само за референце. Које од ових слика НИСУ фотографије?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u ururisaa sawiro tixraac ahaan. Sawiradan midkee ayaan sawiro 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Sólo debes recopilar fotografías como referencia. ¿Cuáles de estas imágenes NO son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kukusanya picha kwa marejeleo pekee. Ni ipi kati ya picha hizi SI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endast samla in foton för referenser. Vilka av dessa bilder är INTE foton?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mangolekta lamang ng mga larawan para sa mga sanggunian. Alin sa mga larawang ito ang HINDI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குறிப்புகளுக்கான புகைப்படங்களை மட்டுமே நீங்கள் சேகரிக்க வேண்டும். இந்தப் படங்களில் எது புகைப்படங்கள் அல்ல?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คุณควรรวบรวมภาพถ่ายเพื่อใช้อ้างอิงเท่านั้น ภาพใดต่อไปนี้ไม่ใช่ภาพถ่าย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Fotoğrafları yalnızca referans amaçlı toplamalısınız. Bu görsellerden hangisi fotoğraf DEĞİLDİR?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збирати фотографії лише для довідок. Які з цих зображень НЕ є фотографіями?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صرف حوالہ جات کے لیے تصاویر جمع کرنی چاہئیں۔ ان تصاویر میں سے کون سی تصاویر نہیں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chỉ nên thu thập hình ảnh để tham khảo. Những hình ảnh nào KHÔNG phải là 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341151158b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341151158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only collect photos for references. Which of these images are NOT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of these images are NOT photos?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duhet të mbledhni vetëm foto për referenca. Cilat nga këto imazhe NUK janë foto?</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عليك جمع الصور فقط للمراجع. أي من هذه الصور ليست صورا؟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հավաքեք լուսանկարներ միայն հղումների համար: Այս նկարներից որո՞նք չեն լուսանկարներ: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您应该只收集照片作为参考。这些图像中哪些不是照片？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Verzamel alleen foto's ter referentie. Welke van deze afbeeldingen zijn GEEN foto's?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فقط باید عکس ها را برای مرجع جمع آوری کنید. کدام یک از این تصاویر عکس نیستند؟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ne devez collecter des photos qu’à titre de référence. Lesquelles de ces images ne sont PAS des photos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sollten Fotos nur als Referenz sammeln. Welche dieser Bilder sind KEINE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ફક્ત સંદર્ભો માટે ફોટા એકત્રિત કરવા જોઈએ. આમાંથી કઈ છબીઓ ફોટા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केवल संदर्भ के लिए तस्वीरें एकत्र करनी चाहिए। इनमें से कौन सी छवियाँ फ़ोटो नहीं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raccogliere foto solo come riferimento. Quali di queste immagini NON sono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写真は参考用にのみ収集してください。これらの画像のうち、写真ではないものはどれですか?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참고용으로만 사진을 수집해야 합니다. 다음 중 사진이 아닌 이미지는 무엇인가요?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tenê wêneyan ji bo referansê berhev bikin. Kîjan ji van wêneyan NE wêne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सन्दर्भको लागि तस्बिरहरू मात्र सङ्कलन गर्नुपर्छ। यी मध्ये कुन तस्बिरहरू तस्बिरहरू होइनन्?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یوازې د حوالې لپاره عکسونه راټول کړئ. له دې انځورونو څخه کوم عکسونه نه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só deve coletar fotos para referências. Quais dessas imagens NÃO são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ਸਿਰਫ ਹਵਾਲੇ ਲਈ ਫੋਟੋਆਂ ਇਕੱਠੀਆਂ ਕਰਨੀਆਂ ਚਾਹੀਦੀਆਂ ਹਨ। ਇਹਨਾਂ ਵਿੱਚੋਂ ਕਿਹੜੀਆਂ ਤਸਵੀਰਾਂ ਫੋਟੋਆਂ ਨਹੀਂ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следует собирать фотографии только для справки. Какие из этих изображений НЕ являются фотографиями?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сакупљате фотографије само за референце. Које од ових слика НИСУ фотографије?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u ururisaa sawiro tixraac ahaan. Sawiradan midkee ayaan sawiro 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Sólo debes recopilar fotografías como referencia. ¿Cuáles de estas imágenes NO son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kukusanya picha kwa marejeleo pekee. Ni ipi kati ya picha hizi SI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endast samla in foton för referenser. Vilka av dessa bilder är INTE foton?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mangolekta lamang ng mga larawan para sa mga sanggunian. Alin sa mga larawang ito ang HINDI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குறிப்புகளுக்கான புகைப்படங்களை மட்டுமே நீங்கள் சேகரிக்க வேண்டும். இந்தப் படங்களில் எது புகைப்படங்கள் அல்ல?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คุณควรรวบรวมภาพถ่ายเพื่อใช้อ้างอิงเท่านั้น ภาพใดต่อไปนี้ไม่ใช่ภาพถ่าย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Fotoğrafları yalnızca referans amaçlı toplamalısınız. Bu görsellerden hangisi fotoğraf DEĞİLDİR?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збирати фотографії лише для довідок. Які з цих зображень НЕ є фотографіями?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صرف حوالہ جات کے لیے تصاویر جمع کرنی چاہئیں۔ ان تصاویر میں سے کون سی تصاویر نہیں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chỉ nên thu thập hình ảnh để tham khảo. Những hình ảnh nào KHÔNG phải là ảnh?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341151158b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341151158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are usable reference photos when searching for “classic truck?”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Cilat janë fotot referente të përdorshme kur kërkoni për "kamion klasik?"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هي الصور المرجعية التي يمكن استخدامها عند البحث عن "شاحنة كلاسيكية"؟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Որո՞նք են օգտագործելի տեղեկատու լուսանկարները «դասական բեռնատար» որոնելիս: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搜索“经典卡车”时，哪些是可用的参考照片？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zijn bruikbare referentiefoto's bij het zoeken naar 'klassieke vrachtwagen'?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هنگام جستجوی «کامیون کلاسیک» کدام عکس‌های مرجع قابل استفاده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Quelles sont les photos de référence utilisables lors de la recherche de « camion classique »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Welche Referenzfotos eignen sich bei der Suche nach „klassischer Lkw“?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"ક્લાસિક ટ્રક" માટે શોધ કરતી વખતે કયા ઉપયોગ કરી શકાય તેવા સંદર્ભ ફોટા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"क्लासिक ट्रक?" खोजते समय कौन सी संदर्भ तस्वीरें उपयोगी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Quali sono le foto di riferimento utilizzabili durante la ricerca di "camion classico?"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「クラシック トラック」を検索するときに参考になる写真はどれですか?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'클래식 트럭'을 검색할 때 사용할 수 있는 참고 사진은 무엇인가요?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li "kamyonek klasîk" digere, wêneyên referansê yên bikêr kîjan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"क्लासिक ट्रक?" खोज्दा प्रयोग गर्न मिल्ने सन्दर्भ फोटोहरू कुन हुन्?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کوم یو د کارولو وړ حواله عکسونه دي کله چې د "کلاسیک ټرک" لټون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Quais são as fotos de referência utilizáveis ​​ao pesquisar por “caminhão clássico?”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"ਕਲਾਸਿਕ ਟਰੱਕ" ਦੀ ਖੋਜ ਕਰਦੇ ਸਮੇਂ ਕਿਹੜੀਆਂ ਵਰਤੋਂ ਯੋਗ ਹਵਾਲਾ ਫੋਟੋਆਂ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Какие справочные фотографии можно использовать при поиске «классического грузовика»?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Које су референтне фотографије које се могу користити када тражите „класични камион?“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kuwee sawirada tixraaca ee la isticmaali karo marka la raadinayo "gaadiidka caadiga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¿Cuáles son fotografías de referencia útiles al buscar “camión clásico”?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ni picha zipi za marejeleo zinazoweza kutumika unapotafuta "lori la kawaida?"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Vilka är användbara referensfoton när du söker efter "klassisk lastbil?"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Alin ang mga magagamit na reference na larawan kapag naghahanap ng "classic na trak?"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"கிளாசிக் டிரக்?" என்று தேடும் போது பயன்படுத்தக்கூடிய குறிப்பு புகைப்படங்கள் எவை?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รูปภาพอ้างอิงใดที่ใช้ได้เมื่อค้นหาคำว่า “รถบรรทุกคลาสสิก”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"Klasik kamyon" araması yaparken hangi referans fotoğrafları kullanılabilir?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Які фотографії можна використати під час пошуку "класична вантажівка?"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"کلاسک ٹرک؟" تلاش کرتے وقت کون سے قابل استعمال حوالہ جاتی تصاویر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hình ảnh tham khảo nào có thể sử dụng được khi tìm kiếm “xe tải cổ điển?”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341151158b_0_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341151158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are usable reference photos when searching for “classic truck?”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Cilat janë fotot referente të përdorshme kur kërkoni për "kamion klasik?"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هي الصور المرجعية التي يمكن استخدامها عند البحث عن "شاحنة كلاسيكية"؟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Որո՞նք են օգտագործելի տեղեկատու լուսանկարները «դասական բեռնատար» որոնելիս: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搜索“经典卡车”时，哪些是可用的参考照片？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zijn bruikbare referentiefoto's bij het zoeken naar 'klassieke vrachtwagen'?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هنگام جستجوی «کامیون کلاسیک» کدام عکس‌های مرجع قابل استفاده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Quelles sont les photos de référence utilisables lors de la recherche de « camion classique »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Welche Referenzfotos eignen sich bei der Suche nach „klassischer Lkw“?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"ક્લાસિક ટ્રક" માટે શોધ કરતી વખતે કયા ઉપયોગ કરી શકાય તેવા સંદર્ભ ફોટા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"क्लासिक ट्रक?" खोजते समय कौन सी संदर्भ तस्वीरें उपयोगी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Quali sono le foto di riferimento utilizzabili durante la ricerca di "camion classico?"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「クラシック トラック」を検索するときに参考になる写真はどれですか?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'클래식 트럭'을 검색할 때 사용할 수 있는 참고 사진은 무엇인가요?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 ku li "kamyonek klasîk" digere, wêneyên referansê yên bikêr kîjan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"क्लासिक ट्रक?" खोज्दा प्रयोग गर्न मिल्ने सन्दर्भ फोटोहरू कुन हुन्?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کوم یو د کارولو وړ حواله عکسونه دي کله چې د "کلاسیک ټرک" لټون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Quais são as fotos de referência utilizáveis ​​ao pesquisar por “caminhão clássico?”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"ਕਲਾਸਿਕ ਟਰੱਕ" ਦੀ ਖੋਜ ਕਰਦੇ ਸਮੇਂ ਕਿਹੜੀਆਂ ਵਰਤੋਂ ਯੋਗ ਹਵਾਲਾ ਫੋਟੋਆਂ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Какие справочные фотографии можно использовать при поиске «классического грузовика»?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Које су референтне фотографије које се могу користити када тражите „класични камион?“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kuwee sawirada tixraaca ee la isticmaali karo marka la raadinayo "gaadiidka caadiga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¿Cuáles son fotografías de referencia útiles al buscar “camión clásico”?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ni picha zipi za marejeleo zinazoweza kutumika unapotafuta "lori la kawaida?"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Vilka är användbara referensfoton när du söker efter "klassisk lastbil?"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Alin ang mga magagamit na reference na larawan kapag naghahanap ng "classic na trak?"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"கிளாசிக் டிரக்?" என்று தேடும் போது பயன்படுத்தக்கூடிய குறிப்பு புகைப்படங்கள் எவை?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รูปภาพอ้างอิงใดที่ใช้ได้เมื่อค้นหาคำว่า “รถบรรทุกคลาสสิก”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"Klasik kamyon" araması yaparken hangi referans fotoğrafları kullanılabilir?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Які фотографії можна використати під час пошуку "класична вантажівка?"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"کلاسک ٹرک؟" تلاش کرتے وقت کون سے قابل استعمال حوالہ جاتی تصاویر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hình ảnh tham khảo nào có thể sử dụng được khi tìm kiếm “xe tải cổ điển?”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341151158b_0_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341151158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your photographs are not on the slide, I can’t print them during class time. I might not be able to print them at all! I can’t change their sizes or position, and I can’t alter them later for you to use the light table for your good copy.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your photographs are not on the slide, I can’t print them during class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fotografitë tuaja nuk janë në rrëshqitje, nuk mund t'i printoj ato gjatë orës së mësimit. Mund të mos arrij t'i printoj fare! Nuk mund t'i ndryshoj madhësitë ose pozicionin e tyre dhe nuk mund t'i ndryshoj më vonë që ju të përdorni tabelën e dritës për kopjen tuaj të mirë.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تكن الصور الفوتوغرافية الخاصة بك موجودة على الشريحة، فلا يمكنني طباعتها أثناء وقت الفصل الدراسي. قد لا أتمكن من طباعتها على الإطلاق! لا يمكنني تغيير أحجامها أو موضعها، ولا يمكنني تغييرها لاحقًا لتتمكن من استخدام الطاولة الضوئية لنسختك الجيدة.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​​ձեր լուսանկարները սլայդում չեն, ես չեմ կարող դրանք տպել դասի ժամանակ: Հնարավոր է, որ ես ընդհանրապես չկարողանամ տպել դրանք: Ես չեմ կարող փոխել դրանց չափերը կամ դիրքը, և ես չեմ կարող դրանք հետագայում փոխել, որպեսզի դուք օգտագործեք լուսային աղյուսակը ձեր լավ պատճենի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如果幻灯片上没有你的照片，我就无法在课堂上打印它们。我可能根本无法打印它们！我无法更改它们的大小或位置，也无法稍后更改它们以便您使用灯台来制作好的副本。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foto’s niet op de dia staan, kan ik ze tijdens de les niet afdrukken. Het kan zijn dat ik ze helemaal niet kan afdrukken! Ik kan de afmetingen of positie ervan niet veranderen, en ik kan ze later ook niet wijzigen zodat u de lichttafel kunt gebruiken voor uw goede exemplaar.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عکس‌های شما در اسلاید نیست، نمی‌توانم آنها را در طول کلاس چاپ کنم. شاید اصلا نتونم چاپشون کنم! من نمی توانم اندازه یا موقعیت آنها را تغییر دهم و نمی توانم بعداً آنها را تغییر دهم تا شما از جدول نور برای کپی خوب خود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vos photos ne figurent pas sur la diapositive, je ne peux pas les imprimer pendant les heures de cours. Je ne pourrai peut-être pas les imprimer du tout ! Je ne peux pas changer leur taille ou leur position, et je ne peux pas les modifier plus tard pour que vous puissiez utiliser la table lumineuse pour votre bonne copie.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Ihre Fotos nicht auf der Folie sind, kann ich sie während der Unterrichtszeit nicht ausdrucken. Möglicherweise kann ich sie überhaupt nicht ausdrucken! Ich kann ihre Größe oder Position nicht ändern, und ich kann sie später nicht ändern, damit Sie den Leuchttisch für Ihre gute Kopie verwenden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ફોટોગ્રાફ્સ સ્લાઇડ પર ન હોય, તો હું તેને વર્ગ દરમિયાન છાપી શકતો નથી. હું તેમને બિલકુલ છાપી શકતો નથી! હું તેમના કદ અથવા સ્થાન બદલી શકતો નથી, અને તમારી સારી નકલ માટે લાઇટ ટેબલનો ઉપયોગ કરવા માટે હું તેમને પછીથી બદલી શકતો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आपकी तस्वीरें स्लाइड पर नहीं हैं, तो मैं उन्हें कक्षा के समय में प्रिंट नहीं कर सकता। हो सकता है कि मैं उन्हें बिल्कुल भी मुद्रित न कर पाऊँ! मैं उनका आकार या स्थिति नहीं बदल सकता, और मैं उन्हें बाद में भी नहीं बदल सकता ताकि आप अपनी अच्छी प्रतिलिपि के लिए लाइट टेबल का उपयोग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le tue fotografie non sono sulla diapositiva, non posso stamparle durante la lezione. Potrei non essere in grado di stamparli affatto! Non posso modificarne le dimensioni o la posizione e non posso modificarli in seguito affinché tu possa utilizzare il tavolo luminoso per la tua buona copia.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スライドに写真が載っていない場合、授業中に印刷することができません。まったく印刷できない可能性があります。サイズや位置を変更することはできません。また、ライト テーブルを使用して良いコピーを作成するために後で変更することもできません。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슬라이드에 사진이 없으면 수업 시간에 인쇄할 수 없습니다. 전혀 인쇄하지 못할 수도 있습니다! 크기나 위치를 변경할 수 없으며 나중에 좋은 사본을 위해 라이트 테이블을 사용할 수 있도록 변경할 수도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wêneyên we li ser slaytê nebin, ez nikarim di dema dersê de wan çap bikim. Dibe ku ez qet nikaribim wan çap bikim! Ez nikarim mezinahî an pozîsyona wan biguherim, û ez nikarim paşê wan biguherim da ku hûn tabloya ronahiyê ji bo kopiyek xweya baş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तपाइँका फोटोहरू स्लाइडमा छैनन् भने, म तिनीहरूलाई कक्षाको समयमा छाप्न सक्दिन। म तिनीहरूलाई छाप्न सक्दिन! म तिनीहरूको आकार वा स्थिति परिवर्तन गर्न सक्दिन, र म तिनीहरूलाई पछि परिवर्तन गर्न सक्दिन तपाईंको राम्रो प्रतिलिपिको लागि लाइट टेबल प्रयोग गर्नको लागि।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ستاسو عکسونه په سلایډ کې نه وي، زه نشم کولی د ټولګي په جریان کې چاپ کړم. شاید زه یې په بشپړ ډول چاپ نشم کولی! زه نشم کولی د دوی اندازې یا موقعیت بدل کړم، او زه نشم کولی دوی وروسته له دې چې ستاسو د ښه کاپي لپاره د رڼا میز کارولو لپاره بدل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suas fotos não estiverem no slide, não poderei imprimi-las durante o horário de aula. Talvez eu não consiga imprimi-los! Não posso alterar seus tamanhos ou posições, e não posso alterá-los posteriormente para que você possa usar a mesa de luz para sua boa cópia.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ਤੁਹਾਡੀਆਂ ਤਸਵੀਰਾਂ ਸਲਾਈਡ 'ਤੇ ਨਹੀਂ ਹਨ, ਤਾਂ ਮੈਂ ਉਹਨਾਂ ਨੂੰ ਕਲਾਸ ਦੇ ਦੌਰਾਨ ਪ੍ਰਿੰਟ ਨਹੀਂ ਕਰ ਸਕਦਾ/ਸਕਦੀ ਹਾਂ। ਮੈਂ ਉਹਨਾਂ ਨੂੰ ਬਿਲਕੁਲ ਛਾਪਣ ਦੇ ਯੋਗ ਨਹੀਂ ਹੋ ਸਕਦਾ! ਮੈਂ ਉਹਨਾਂ ਦੇ ਆਕਾਰ ਜਾਂ ਸਥਿਤੀ ਨੂੰ ਨਹੀਂ ਬਦਲ ਸਕਦਾ ਹਾਂ, ਅਤੇ ਮੈਂ ਉਹਨਾਂ ਨੂੰ ਬਾਅਦ ਵਿੱਚ ਤੁਹਾਡੇ ਲਈ ਤੁਹਾਡੀ ਚੰਗੀ ਕਾਪੀ ਲਈ ਲਾਈਟ ਟੇਬਲ ਦੀ ਵਰਤੋਂ ਕਰਨ ਲਈ ਬਦਲ ਨਹੀਂ ਸਕਦਾ।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ваших фотографий нет на слайде, я не смогу их распечатать во время урока. Возможно, я вообще не смогу их распечатать! Я не могу изменить их размеры или положение, и я не могу изменить их позже, чтобы вы могли использовать световой стол для своего хорошего экземпляра.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ваше фотографије нису на слајду, не могу да их штампам током наставе. Можда уопште нећу моћи да их одштампам! Не могу да променим њихове величине или положај, и не могу да их променим касније да бисте користили светлосни сто за своју добру копију.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sawiradaadu aanay ku jirin bogga, ma daabici karo inta lagu jiro wakhtiga fasalka. Waxaa laga yaabaa inaanan awoodin inaan daabaco gabi ahaanba! Ma beddeli karo cabbirkooda ama booskooda, mana beddeli karo iyaga dambe si aad u isticmaasho miiska iftiinka nuqulkaaga wanaagsan.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tus fotografías no están en la diapositiva, no puedo imprimirlas durante el horario de clase. ¡Quizás no pueda imprimirlos en absoluto! No puedo cambiar sus tamaños ni su posición, y no puedo modificarlos más tarde para que uses la mesa de luz para tu buena copia.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picha zako haziko kwenye slaidi, siwezi kuzichapisha wakati wa darasa. Huenda nisiweze kuzichapisha hata kidogo! Siwezi kubadilisha ukubwa au nafasi zao, na siwezi kuzibadilisha baadaye ili utumie jedwali nyepesi kwa nakala yako nzuri.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dina bilder inte finns på bilden kan jag inte skriva ut dem under lektionstid. Jag kanske inte kan skriva ut dem alls! Jag kan inte ändra deras storlekar eller position, och jag kan inte ändra dem senare så att du kan använda ljusbordet för din bra kopia.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sa slide ang iyong mga litrato, hindi ko ito mai-print sa oras ng klase. Baka hindi ko mai-print ang mga ito! Hindi ko mababago ang kanilang mga laki o posisyon, at hindi ko sila mababago sa ibang pagkakataon para magamit mo ang light table para sa iyong magandang kopya.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புகைப்படங்கள் ஸ்லைடில் இல்லையென்றால், வகுப்பு நேரத்தில் என்னால் அவற்றை அச்சிட முடியாது. என்னால் அவற்றை அச்சிட முடியாமல் போகலாம்! அவற்றின் அளவுகள் அல்லது நிலையை என்னால் மாற்ற முடியாது, மேலும் உங்களது நல்ல நகலுக்கான லைட் டேபிளைப் பயன்படுத்துவதற்கு என்னால் அவற்றை பின்னர் மாற்ற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หากรูปถ่ายของคุณไม่อยู่ในสไลด์ ฉันจะพิมพ์ในช่วงเวลาเรียนไม่ได้ ฉันอาจจะพิมพ์ไม่ได้เลย! ฉันไม่สามารถเปลี่ยนขนาดหรือตำแหน่งได้ และไม่สามารถเปลี่ยนแปลงในภายหลังเพื่อให้คุณใช้โต๊ะไฟสำหรับสำเนาที่ดีของคุณได้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Fotoğraflarınız slaytta yoksa ders saatinde çıktı alamam. Bunları hiç yazdıramayabilirim! Boyutlarını veya konumlarını değiştiremem ve daha sonra iyi bir kopyanız için ışıklı masayı kullanmanız için onları değiştiremem.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ваших фотографій немає на слайді, я не можу роздрукувати їх під час уроку. Можливо, я взагалі не зможу їх надрукувати! Я не можу змінити їхні розміри чи положення, і я не можу змінити їх пізніше, щоб ви могли використовувати світловий столик для своєї гарної копії.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کی تصاویر سلائیڈ پر نہیں ہیں، تو میں کلاس کے دوران انہیں پرنٹ نہیں کر سکتا۔ میں شاید انہیں بالکل بھی پرنٹ نہ کر سکوں! میں ان کے سائز یا پوزیشن کو تبدیل نہیں کر سکتا، اور میں ان کو بعد میں تبدیل نہیں کر سکتا تاکہ آپ اپنی اچھی کاپی کے لیے لائٹ ٹیبل استعمال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ảnh của bạn không có trên slide, tôi không thể in chúng trong giờ học. Tôi có thể không in được chúng! Tôi không thể thay đổi kích thước hoặc vị trí của chúng và tôi không thể thay đổi chúng sau này để bạn sử dụng bảng đèn cho bản sao đẹp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341151158b_0_1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3341151158b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the slides I have made for you in the Google Classroom.   If you make your own, it will not print properly and you can’t use the light table later.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the slides I have made for you in the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Përdorni rrëshqitjet që kam bërë për ju në Google Classroom.   Nëse e bëni vetë, nuk do të printohet siç duhet dhe nuk mund ta përdorni tabelën me dritë më vonë.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الشرائح التي أعددتها لك في Google Classroom.   إذا قمت بإنشاء جدول خاص بك، فلن تتم طباعته بشكل صحيح ولن تتمكن من استخدام الجدول الضوئي لاحقًا.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Օգտագործեք այն սլայդները, որոնք ես պատրաստել եմ ձեզ համար Google Classroom-ում:   Եթե ​​դուք պատրաստում եք ձեր սեփականը, այն ճիշտ չի տպվի, և հետագայում չեք կարող օգտագործել լուսային սեղանը: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使用我在 Google 课堂上为您制作的幻灯片。   如果您自己制作，则无法正确打印，并且以后无法使用灯台。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de slides die ik voor je heb gemaakt in Google Classroom.   Als u er zelf een maakt, wordt deze niet goed afgedrukt en kunt u de lichttafel later niet meer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اسلایدهایی که برای شما ساخته ام در Google Classroom استفاده کنید.   اگر خودتان بسازید، به درستی چاپ نمی‌شود و بعداً نمی‌توانید از میز نور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les diapositives que j'ai créées pour vous dans Google Classroom.   Si vous créez le vôtre, il ne s’imprimera pas correctement et vous ne pourrez pas utiliser la table lumineuse plus tard.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Nutzen Sie die Folien, die ich für Sie im Google Classroom erstellt habe.   Wenn Sie es selbst herstellen, wird es nicht richtig gedruckt und Sie können den Leuchttisch später nicht verwenden.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વર્ગખંડમાં મેં તમારા માટે બનાવેલી સ્લાઇડ્સનો ઉપયોગ કરો.   જો તમે તમારું પોતાનું બનાવશો, તો તે યોગ્ય રીતે છાપશે નહીં અને તમે પછીથી લાઇટ ટેબલનો ઉપયોગ કરી શકશો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कक्षा में मेरे द्वारा आपके लिए बनाई गई स्लाइडों का उपयोग करें।   यदि आप अपना खुद का बनाते हैं, तो यह ठीक से प्रिंट नहीं होगा और आप बाद में लाइट टेबल का उपयोग नहीं कर पाएंगे।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Utilizza le slide che ho realizzato per te in Google Classroom.   Se ne crei uno tuo, non verrà stampato correttamente e non potrai utilizzare il tavolo luminoso in seguito.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 で私が作成したスライドを使用してください。   自作すると正しく印刷されず、後からライトテーブルを使用することができません。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클래스룸에서 제가 만든 슬라이드를 사용하세요.   직접 제작하시면 인쇄가 제대로 되지 않고 나중에 라이트테이블을 사용하실 수도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Slaytên ku min ji we re çêkirine di Google Classroom de bikar bînin.   Ger hûn ya xwe çêbikin, ew ê bi rêkûpêk çap neke û hûn nikanin paşê tabloya ronahiyê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गुगल कक्षामा मैले तपाईंको लागि बनाएको स्लाइडहरू प्रयोग गर्नुहोस्।   यदि तपाईंले आफ्नै बनाउनुभयो भने, यसले राम्रोसँग छाप्ने छैन र तपाईंले पछि लाइट टेबल प्रयोग गर्न सक्नुहुन्न।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سلایډونه وکاروئ چې ما ستاسو لپاره په ګوګل ټولګي کې جوړ کړي دي.   که تاسو خپل ځان جوړ کړئ، دا به په سمه توګه چاپ نشي او تاسو نشئ کولی وروسته د رڼا میز وکاروئ.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os slides que fiz para você no Google Classroom.   Se você fizer o seu próprio, ele não será impresso corretamente e você não poderá usar a mesa de luz posteriormente.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ਗੂਗਲ ਕਲਾਸਰੂਮ ਵਿੱਚ ਮੇਰੇ ਵੱਲੋਂ ਤੁਹਾਡੇ ਲਈ ਬਣਾਈਆਂ ਗਈਆਂ ਸਲਾਈਡਾਂ ਦੀ ਵਰਤੋਂ ਕਰੋ।   ਜੇਕਰ ਤੁਸੀਂ ਆਪਣਾ ਬਣਾਉਂਦੇ ਹੋ, ਤਾਂ ਇਹ ਸਹੀ ਢੰਗ ਨਾਲ ਪ੍ਰਿੰਟ ਨਹੀਂ ਕਰੇਗਾ ਅਤੇ ਤੁਸੀਂ ਬਾਅਦ ਵਿੱਚ ਲਾਈਟ ਟੇਬਲ ਦੀ ਵਰਤੋਂ ਨਹੀਂ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слайды, которые я сделал для вас в Google Classroom.   Если вы сделаете свой собственный, он не будет распечатан должным образом, и вы не сможете использовать световой стол позже.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слајдове које сам направио за вас у Гоогле учионици.   Ако направите свој, неће се правилно штампати и касније нећете моћи да користите светлосни сто.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 boggaga aan kuugu sameeyay Google Classroom.   Haddii aad adigu samaysato, si sax ah uma daabici doonto oo ma isticmaali kartid miiska iftiinka hadhow.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Utilice las diapositivas que he creado para usted en Google Classroom.   Si haces la tuya propia, no se imprimirá correctamente y no podrás usar la mesa de luz más adelante.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slaidi ambazo nimekutengenezea kwenye Google Classroom.   Ukitengeneza yako mwenyewe, haitachapisha vizuri na huwezi kutumia jedwali la mwanga baadaye.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bilderna jag har gjort åt dig i Google Classroom.   Om du gör din egen kommer den inte att skrivas ut ordentligt och du kan inte använda ljusbordet senare.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Gamitin ang mga slide na ginawa ko para sa iyo sa Google Classroom.   Kung gagawin mo ang iyong sarili, hindi ito mai-print nang maayos at hindi mo magagamit ang light table sa ibang pagkakataon.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வகுப்பறையில் உங்களுக்காக நான் உருவாக்கிய ஸ்லைடுகளைப் பயன்படுத்தவும்.   நீங்கள் சொந்தமாக உருவாக்கினால், அது சரியாக அச்சிடப்படாது, பின்னர் நீங்கள் லைட் டேபிளைப் பயன்படுத்த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ใช้สไลด์ที่ฉันสร้างให้คุณใน Google Classroom   หากคุณทำเอง มันจะพิมพ์ไม่ถูกต้องและคุณจะไม่สามารถใช้โต๊ะไฟได้ในภายหลัง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Sizin için hazırladığım slaytları Google Classroom'da kullanın.   Kendinizinkini yaparsanız düzgün yazdırılmaz ve ışıklı masayı daha sonra kullanamazsınız.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Використовуйте слайди, які я зробив для вас у Google Classroom.   Якщо ви зробите свій власний, він не надрукується належним чином, і ви не зможете використовувати світловий стіл пізніше.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گوگل کلاس روم میں جو سلائیڈز میں نے آپ کے لیے بنائی ہیں ان کا استعمال کریں۔   اگر آپ خود بناتے ہیں، تو یہ صحیح طریقے سے پرنٹ نہیں کرے گا اور آپ بعد میں لائٹ ٹیبل استعمال نہیں کر سکتے۔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các slide tôi đã tạo cho bạn trong Google Classroom.   Nếu bạn tự làm thì nó sẽ in không đúng cách và sau này bạn không thể sử dụng bàn đèn.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3341151158b_0_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3341151158b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December 2024 generated on 2/23/2025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Start collecting reference photos! Put them onto the Google Slides document with your name on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Filloni të mbledhni foto referencë! Vendosini ato në dokumentin e Slides Google me emrin tuaj në të!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البدء في جمع الصور المرجعية! ضعها في مستند Google Slides مع اسمك عليه!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Սկսեք հավաքել տեղեկատու լուսանկարներ: Տեղադրեք դրանք Google Սլայդների փաստաթղթի վրա՝ ձեր անունով: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开始收集参考照片！将它们放入 Google 幻灯片文档中，并注明您的名字！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met het verzamelen van referentiefoto's! Plaats ze in het Google Presentaties-document met uw naam erop!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شروع به جمع آوری عکس های مرجع کنید! آنها را با نام خود در سند Google Slides قرار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Commencez à collecter des photos de référence ! Mettez-les sur le document Google Slides avec votre nom dessus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Beginnen Sie mit dem Sammeln von Referenzfotos! Fügen Sie sie mit Ihrem Namen in das Google Slides-Dokument 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સંદર્ભ ફોટા એકત્રિત કરવાનું શરૂ કરો! તેમને તમારા નામ સાથે Google સ્લાઇડ્સ દસ્તાવેજ પર મૂકો!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संदर्भ फ़ोटो एकत्र करना प्रारंभ करें! उन्हें अपने नाम के साथ Google स्लाइड दस्तावेज़ पर रखें!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Inizia a raccogliere foto di riferimento! Inseriscili nel documento di Presentazioni Google con sopra il tuo nome!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参考写真を集め始めましょう！ Google スライドのドキュメントにあなたの名前を入れて貼り付けてください。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참고 사진 수집 시작! 이름이 적힌 Google 프레젠테이션 문서에 올려보세요!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Dest bi berhevkirina wêneyên referansê bikin! Wan bixin ser belgeya Google Slides ku navê xwe li ser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सन्दर्भ फोटोहरू सङ्कलन सुरु गर्नुहोस्! तिनीहरूलाई Google स्लाइड कागजातमा तपाईंको नामको साथ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حوالې عکسونو راټولول پیل کړئ! دا د خپل نوم سره د ګوګل سلایډ سند کې واچوئ!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Comece a coletar fotos de referência! Coloque-os no documento do Apresentações Google com o seu nome!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ਹਵਾਲਾ ਫੋਟੋਆਂ ਇਕੱਠੀਆਂ ਕਰਨਾ ਸ਼ੁਰੂ ਕਰੋ! ਉਹਨਾਂ ਨੂੰ ਆਪਣੇ ਨਾਮ ਦੇ ਨਾਲ ਗੂਗਲ ਸਲਾਈਡ ਦਸਤਾਵੇਜ਼ ਵਿੱਚ ਪਾਓ!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Начните собирать референсные фотографии! Поместите их в документ Google Slides со своим именем!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Почните да сакупљате референтне фотографије! Ставите их на Гоогле Слидес документ са својим именом!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Bilow ururinta sawirada tixraaca! Ku dheji dukumeentiga Google Slides oo magacaagu ku yaal!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¡Empiece a recopilar fotografías de referencia! ¡Ponlos en el documento de Presentaciones de Google con tu nombre!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Anza kukusanya picha za marejeleo! Ziweke kwenye hati ya Slaidi za Google yenye jina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Börja samla referensbilder! Lägg dem i Google Slides-dokumentet med ditt namn på!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Simulan ang pagkolekta ng mga reference na larawan! Ilagay ang mga ito sa dokumento ng Google Slides kung saan nakalagay ang iyong pangalan!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குறிப்பு புகைப்படங்களை சேகரிக்கத் தொடங்குங்கள்! அவற்றை உங்கள் பெயருடன் Google ஸ்லைடு ஆவணத்தில்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เริ่มรวบรวมภาพถ่ายอ้างอิง! ใส่ชื่อของคุณลงในเอกสาร Google Slides!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Referans fotoğrafları toplamaya başlayın! Bunları, üzerinde adınızın bulunduğu Google Slaytlar belgesine koyun!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Почніть збирати довідкові фотографії! Розмістіть їх у документі Google Slides зі своїм іменем!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حوالہ جاتی تصاویر جمع کرنا شروع کریں! انہیں Google Slides دستاویز پر اپنے نام کے ساتھ رکھیں!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Bắt đầu thu thập ảnh tham khảo! Đặt chúng vào tài liệu Google Trang trình bày có tên của bạn trên đó!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341151158b_0_1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3341151158b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2c0851068_0_3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2c0851068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341151158b_0_1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341151158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f1af5bc4be_0_1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1f1af5bc4be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f0486ca598_0_4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f0486ca598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Creativity can be practiced and learned.  Time to come up with ideas for the background of YOUR portrait. But first, which are your favourite backgrounds from previous students’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Creativity can be practiced and learned.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Kreativiteti mund të praktikohet dhe të mësohet.  Koha për të dalë me ide për sfondin e portretit TUAJ. Por së pari, cilat janë prejardhjet tuaja të preferuara nga puna e studentëve të mëparshëm?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ፈጠራን መለማመድ እና መማር ይቻላል.  ለእርስዎ የቁም ምስል ዳራ ሀሳቦችን ለማምጣት ጊዜው አሁን ነው። በመጀመሪያ ግን ከቀደምት ተማሪዎች ስራዎ የሚወዱት ዳራዎች የትኞቹ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الإبداع قابل للممارسة والتعلم. حان الوقت لابتكار أفكار لخلفية صورتك الشخصية. لكن أولًا، ما هي خلفياتك المفضلة من أعمال طلابك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Ստեղծագործությունը կարելի է կիրառել և սովորել:  Ժամանակն է գաղափարներ հորինել ՁԵՐ դիմանկարի ֆոնի համար: Բայց նախ, որո՞նք են ձեր սիրելի նախապատմությունները նախորդ ուսանողների աշխատանքից: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creativitat es pot practicar i aprendre.  És hora d'aconseguir idees per al fons del TEU retrat. Però primer, quins són els teus antecedents preferits del treball d'alumnes anteriors?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创造力是可以练习和学习的。是时候构思一下你的肖像画背景了。不过首先，你最喜欢以前学生作品中的哪些背景呢？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Creativiteit kun je oefenen en leren. Tijd om ideeën te bedenken voor de achtergrond van JOUW portret. Maar eerst, wat zijn je favoriete achtergronden uit het werk van eerdere 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را می توان تمرین کرد و آموخت.  وقت آن است که ایده هایی برای پس زمینه پرتره خود داشته باشید. اما اول، پس زمینه های مورد علاقه شما از کار دانش آموزان قبلی کدام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créativité s'apprend et s'exerce. Il est temps de trouver des idées pour l'arrière-plan de VOTRE portrait. Mais d'abord, quels sont vos arrière-plans préférés parmi les travaux des élèves précédents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Kreativität lässt sich üben und erlernen. Zeit, Ideen für den Hintergrund IHRES Porträts zu entwickeln. Doch zunächst: Welche Hintergründe gefallen Ihnen aus den Arbeiten früherer Schüler am besten?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સર્જનાત્મકતાનો અભ્યાસ કરી શકાય છે અને શીખી શકાય છે.  તમારા પોટ્રેટની પૃષ્ઠભૂમિ માટે વિચારો સાથે આવવાનો સમય. પરંતુ પ્રથમ, અગાઉના વિદ્યાર્થીઓના કાર્યમાંથી તમારી મનપસંદ પૃષ્ઠભૂમિ કઈ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का अभ्यास किया जा सकता है और उसे सीखा भी जा सकता है। अब समय है अपने चित्र की पृष्ठभूमि के लिए विचार करने का। लेकिन पहले, पिछले छात्रों के काम में से आपकी पसंदीदा पृष्ठभूमि कौन सी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creatività può essere praticata e appresa. È il momento di trovare idee per lo sfondo del TUO ritratto. Ma prima, quali sono i tuoi sfondi preferiti tra i lavori dei tuoi studenti precedenti?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創造性は練習して学ぶことができます。さあ、あなたの肖像画の背景のアイデアを考えてみましょう。でもまずは、これまでの生徒さんの作品の中で、お気に入りの背景はどれですか？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창의력은 연습하고 배울 수 있습니다. 이제 여러분의 초상화 배경에 대한 아이디어를 생각해 볼 시간입니다. 하지만 먼저, 이전 학생들의 작품 중 가장 마음에 드는 배경은 무엇인가요?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Afirînerî dikare were kirin û fêr kirin.  Wext e ku hûn ji bo paşnavê portreya XWE ramanan ragihînin. Lê pêşî, paşnavên weyên bijare ji xebatên xwendekarên berê kîjan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Kreativiti boleh dipraktikkan dan dipelajari.  Masa untuk menghasilkan idea untuk latar belakang potret ANDA. Tetapi pertama, yang manakah latar belakang kegemaran anda daripada kerja pelajar terdahulu?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സർഗ്ഗാത്മകത പരിശീലിക്കാനും പഠിക്കാനും കഴിയും.  നിങ്ങളുടെ പോർട്രെയ്‌റ്റിൻ്റെ പശ്ചാത്തലത്തിനായി ആശയങ്ങൾ കൊണ്ടുവരാനുള്ള സമയം. എന്നാൽ ആദ്യം, മുൻ വിദ്യാർത്ഥികളുടെ ജോലിയിൽ നിന്നുള്ള നിങ്ങളുടെ പ്രിയപ്പെട്ട പശ്ചാത്തലങ്ങൾ ഏതാണ്?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रचनात्मकता अभ्यास र सिक्न सकिन्छ।  तपाईंको पोर्ट्रेटको पृष्ठभूमिका लागि विचारहरू ल्याउने समय। तर पहिले, अघिल्लो विद्यार्थीहरूको कामबाट तपाइँको मनपर्ने पृष्ठभूमि कुन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خلاقیت تمرین او زده کیدی شي.  ستاسو د انځور شالید لپاره د نظرونو سره د راتلو وخت. مګر لومړی، د پخوانیو زده کونکو د کار څخه ستاسو د خوښې شالید کوم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criatividade pode ser praticada e aprendida. É hora de pensar em ideias para o fundo do SEU retrato. Mas primeiro, quais são os seus fundos favoritos dos trabalhos de alunos anteriores?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ਰਚਨਾਤਮਕਤਾ ਦਾ ਅਭਿਆਸ ਅਤੇ ਸਿੱਖਿਆ ਜਾ ਸਕਦਾ ਹੈ।  ਤੁਹਾਡੇ ਪੋਰਟਰੇਟ ਦੇ ਪਿਛੋਕੜ ਲਈ ਵਿਚਾਰਾਂ ਨਾਲ ਆਉਣ ਦਾ ਸਮਾਂ ਹੈ। ਪਰ ਪਹਿਲਾਂ, ਪਿਛਲੇ ਵਿਦਿਆਰਥੀਆਂ ਦੇ ਕੰਮ ਤੋਂ ਤੁਹਾਡੇ ਮਨਪਸੰਦ ਪਿਛੋਕੜ ਕਿਹੜੇ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Творчество можно практиковать и учиться. Пришло время придумать идеи для фона ВАШЕГО портрета. Но сначала расскажите, какие фоны из работ предыдущих учеников вам понравились больше всего?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Креативност се може вежбати и научити.  Време је да смислите идеје за позадину ВАШЕГ портрета. Али прво, које су ваше омиљене позадине из рада претходних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Hal-abuurka waa lagu dhaqmi karaa oo waa la baran karaa.  Waa waqtigii aad la iman lahayd fikrado ku saabsan asalka sawirkaaga. Laakiin marka hore, waa kuwee asalka aad ugu jeceshahay shaqada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creatividad se puede practicar y aprender. Es hora de pensar en ideas para el fondo de tu retrato. Pero primero, ¿cuáles son tus fondos favoritos de los trabajos de otros estudiantes?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Kreativitas tiasa dipraktékkeun sareng diajar.  Waktosna pikeun mendakan ideu pikeun latar tukang potret anjeun. Tapi ke heula, mana anu janten latar karesep anjeun tina karya murid sateuacana?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Ubunifu unaweza kufanywa na kujifunza.  Ni wakati wa kuja na mawazo ya usuli wa picha YAKO. Lakini kwanza, ni asili gani unazopenda zaidi kutoka kwa kazi ya wanafunzi wa awali?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Kreativitet kan övas och läras.  Dags att komma med idéer för bakgrunden till DITT porträtt. Men först, vilka är dina favoritbakgrunder från tidigare elevers arbete?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pagkamalikhain ay maaaring isagawa at matutunan.  Oras na para magkaroon ng mga ideya para sa background ng IYONG portrait. Ngunit una, alin ang iyong mga paboritong background mula sa trabaho ng mga nakaraang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படைப்பாற்றல் பயிற்சி மற்றும் கற்று கொள்ள முடியும்.  உங்கள் உருவப்படத்தின் பின்னணிக்கான யோசனைகளைக் கொண்டு வர வேண்டிய நேரம் இது. ஆனால் முதலில், முந்தைய மாணவர்களின் வேலையிலிருந்து உங்களுக்குப் பிடித்த பின்னணி எது?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ความคิดสร้างสรรค์สามารถฝึกฝนและเรียนรู้ได้ ถึงเวลาคิดไอเดียสำหรับพื้นหลังของภาพเหมือนของคุณแล้ว แต่ก่อนอื่น คุณชอบพื้นหลังไหนจากผลงานของนักเรียนรุ่นก่อนๆ บ้าง?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Yaratıcılık geliştirilebilir ve öğrenilebilir. Şimdi, kendi portrenizin arka planı için fikirler bulma zamanı. Ama önce, önceki öğrencilerin çalışmalarından en sevdiğiniz arka planlar hangileri?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Творчість можна практикувати та навчатися.  Час придумати ідеї для фону ВАШОГО портрета. Але спочатку, які ваші улюблені фони з робіт попередніх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تخلیقی صلاحیتوں پر عمل کیا جا سکتا ہے اور سیکھا جا سکتا ہے۔  آپ کے پورٹریٹ کے پس منظر کے لیے آئیڈیاز کے ساتھ آنے کا وقت۔ لیکن پہلے، پچھلے طلباء کے کام سے آپ کے پسندیدہ پس منظر کون سے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Sáng tạo có thể được rèn luyện và học hỏi. Đã đến lúc lên ý tưởng cho phông nền chân dung của BẠN. Nhưng trước tiên, phông nền nào bạn yêu thích nhất trong các tác phẩm của học viên trước?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00317eb7c6_0_17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00317eb7c6_0_1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artworks have the most interesting backgrounds?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Cilat vepra arti kanë prejardhjen më interesante?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በጣም አስደሳች ዳራ ያላቸው የትኞቹ የስነጥበብ ስራዎች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هي الأعمال الفنية التي لها الخلفيات الأكثر إثارة للاهتمام؟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 ստեղծագործություններն ունեն ամենահետաքրքիր նախապատմությունը: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Quines obres d'art tenen els antecedents més interessants?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哪些艺术品有最有趣的背景？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Welke kunstwerken hebben de meest interessante achtergronden?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کدام آثار هنری پیشینه جالب‌تری 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Quelles œuvres ont les origines les plus intéressantes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Welche Kunstwerke haben die interessantesten Hintergründe?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કઈ કલાકૃતિઓ સૌથી વધુ રસપ્રદ પૃષ્ઠભૂમિ ધરાવે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कौन सी कलाकृतियाँ सबसे दिलचस्प पृष्ठभूमि वाली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Quali opere d'arte hanno gli sfondi più interessanti?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最も興味深い背景を持つアート作品はどれですか?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가장 흥미로운 배경을 가진 작품은 무엇인가?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Kîjan berhemên hunerî xwedî paşxaneya herî balkêş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Karya seni manakah yang mempunyai latar belakang yang paling menarik?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ഏറ്റവും രസകരമായ പശ്ചാത്തലമുള്ള കലാസൃഷ്ടികൾ ഏതാണ്?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कुन कलाकृतिहरूको सबैभन्दा रोचक पृष्ठभूमि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کوم هنري کارونه خورا په زړه پورې شالید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Quais obras de arte têm os cenários mais interessantes?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ਕਿਹੜੀਆਂ ਕਲਾਕ੍ਰਿਤੀਆਂ ਦਾ ਪਿਛੋਕੜ ਸਭ ਤੋਂ ਦਿਲਚਸਪ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Какие произведения искусства имеют самые интересные предыстории?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Која уметничка дела имају најинтересантнију позадину?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Farshaxankee ayaa leh sooyaalka ugu xiisaha badan?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obras de arte tienen los fondos más interesantes?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Karya seni mana anu gaduh latar anu paling narik?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 kazi gani za sanaa zilizo na usuli wa kuvutia zaidi?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Vilka konstverk har den mest intressanta bakgrunden?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Aling mga likhang sining ang may pinakakawili-wiling background?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எந்த கலைப்படைப்புகள் மிகவும் சுவாரஸ்யமான பின்னணியைக் கொண்டுள்ளன?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งานศิลปะชิ้นใดมีพื้นหลังที่น่าสนใจที่สุด?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Hangi sanat eserlerinin arka planları en ilginçtir?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Які твори мистецтва мають найцікавіше передісторію?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کون سے فن پاروں کا پس منظر سب سے زیادہ دلچسپ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Tác phẩm nghệ thuật nào có bối cảnh thú vị nhất?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f0486ca598_0_4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f0486ca598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f0486ca598_0_4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f0486ca598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f0486ca598_0_4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f0486ca598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f0486ca598_0_49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f0486ca598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f0486ca598_0_4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f0486ca598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f0486ca598_0_5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f0486ca598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7ed437bd05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7ed437bd0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Observing the shadows of a nose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Vëzhgimi i hijeve të hundës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የአፍንጫ ጥላዎችን መመልከት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مراقبة ظلال الأنف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Դիտարկելով քթի ստվերները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Observant les ombres d'un 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观察鼻子的阴影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observeren van de schaduwen van een neus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مشاهده سایه های بینی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Observer les ombres d'un nez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Beobachtung der Schatten einer Nase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નાકના પડછાયાઓનું અવલોકન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नाक की परछाईं का अवलोकन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Osservare le ombre di un naso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鼻の影を観察する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코의 그림자를 관찰하다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Çavdêriya siyên poz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Memerhati bayang-bayang hidung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മൂക്കിൻ്റെ നിഴലുകൾ നിരീക്ഷിക്കുന്നു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नाकको छायाहरू अवलोकन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پوزې سیوري څارل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as sombras de um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ਨੱਕ ਦੇ ਪਰਛਾਵੇਂ ਦਾ ਨਿਰੀਖਣ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Наблюдение за тенями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Посматрајући сенке носа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fiirsashada hooska sanka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Observando las sombras de una nariz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Niténan kalangkang irung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Kuchunguza vivuli vya pua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Att observera skuggorna av en näsa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Pagmamasid sa mga anino ng isang ilong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மூக்கின் நிழல்களைக் கவனித்தல்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การสังเกตเงาของจมูก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Bir burnun gölgelerini gözlemlemek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Спостереження за тінями носа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ناک کے سائے کا مشاہدہ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Quan sát bóng của mũi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f0486ca598_0_5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f0486ca598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f0486ca598_0_5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f0486ca598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f0486ca598_0_5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f0486ca598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f0486ca598_0_5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f0486ca598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f0486ca598_0_5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f0486ca598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f0486ca598_0_5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f0486ca598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f0486ca598_0_5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f0486ca598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f0486ca598_0_54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f0486ca598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f0486ca598_0_5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f0486ca598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f0486ca598_0_5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f0486ca598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7" name="Google Shape;67;p15"/>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8" name="Google Shape;68;p15"/>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16"/>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1" name="Google Shape;71;p16"/>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 name="Google Shape;74;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17"/>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8"/>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 name="Google Shape;83;p19"/>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6" name="Google Shape;86;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7" name="Google Shape;87;p20"/>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8" name="Shape 88"/>
        <p:cNvGrpSpPr/>
        <p:nvPr/>
      </p:nvGrpSpPr>
      <p:grpSpPr>
        <a:xfrm>
          <a:off x="0" y="0"/>
          <a:ext cx="0" cy="0"/>
          <a:chOff x="0" y="0"/>
          <a:chExt cx="0" cy="0"/>
        </a:xfrm>
      </p:grpSpPr>
      <p:sp>
        <p:nvSpPr>
          <p:cNvPr id="89" name="Google Shape;89;p21"/>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0" name="Google Shape;90;p21"/>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22"/>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2"/>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4" name="Google Shape;94;p22"/>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5" name="Google Shape;95;p22"/>
          <p:cNvSpPr txBox="1"/>
          <p:nvPr>
            <p:ph idx="2" type="body"/>
          </p:nvPr>
        </p:nvSpPr>
        <p:spPr>
          <a:xfrm>
            <a:off x="4939500" y="965433"/>
            <a:ext cx="38373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6" name="Google Shape;96;p22"/>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9" name="Google Shape;99;p23"/>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0" name="Shape 100"/>
        <p:cNvGrpSpPr/>
        <p:nvPr/>
      </p:nvGrpSpPr>
      <p:grpSpPr>
        <a:xfrm>
          <a:off x="0" y="0"/>
          <a:ext cx="0" cy="0"/>
          <a:chOff x="0" y="0"/>
          <a:chExt cx="0" cy="0"/>
        </a:xfrm>
      </p:grpSpPr>
      <p:sp>
        <p:nvSpPr>
          <p:cNvPr id="101" name="Google Shape;101;p24"/>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Google Shape;102;p24"/>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3" name="Google Shape;103;p24"/>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25"/>
          <p:cNvSpPr txBox="1"/>
          <p:nvPr>
            <p:ph idx="12" type="sldNum"/>
          </p:nvPr>
        </p:nvSpPr>
        <p:spPr>
          <a:xfrm>
            <a:off x="8472458" y="6217622"/>
            <a:ext cx="548700" cy="5250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grpSp>
        <p:nvGrpSpPr>
          <p:cNvPr id="111" name="Google Shape;111;p27"/>
          <p:cNvGrpSpPr/>
          <p:nvPr/>
        </p:nvGrpSpPr>
        <p:grpSpPr>
          <a:xfrm>
            <a:off x="4350279" y="3807170"/>
            <a:ext cx="443589" cy="140843"/>
            <a:chOff x="4137525" y="2915950"/>
            <a:chExt cx="869100" cy="207000"/>
          </a:xfrm>
        </p:grpSpPr>
        <p:sp>
          <p:nvSpPr>
            <p:cNvPr id="112" name="Google Shape;112;p27"/>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7"/>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7"/>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27"/>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16" name="Google Shape;116;p27"/>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7" name="Google Shape;117;p2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8"/>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0" name="Google Shape;120;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3" name="Google Shape;123;p29"/>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4" name="Google Shape;124;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7" name="Google Shape;127;p30"/>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8" name="Google Shape;128;p30"/>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 name="Google Shape;129;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2" name="Google Shape;132;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5" name="Google Shape;135;p32"/>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6" name="Google Shape;136;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37" name="Shape 137"/>
        <p:cNvGrpSpPr/>
        <p:nvPr/>
      </p:nvGrpSpPr>
      <p:grpSpPr>
        <a:xfrm>
          <a:off x="0" y="0"/>
          <a:ext cx="0" cy="0"/>
          <a:chOff x="0" y="0"/>
          <a:chExt cx="0" cy="0"/>
        </a:xfrm>
      </p:grpSpPr>
      <p:sp>
        <p:nvSpPr>
          <p:cNvPr id="138" name="Google Shape;138;p33"/>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39" name="Google Shape;139;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34"/>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 name="Google Shape;142;p34"/>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43" name="Google Shape;143;p34"/>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44" name="Google Shape;144;p34"/>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45" name="Google Shape;145;p34"/>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46" name="Google Shape;146;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7" name="Shape 147"/>
        <p:cNvGrpSpPr/>
        <p:nvPr/>
      </p:nvGrpSpPr>
      <p:grpSpPr>
        <a:xfrm>
          <a:off x="0" y="0"/>
          <a:ext cx="0" cy="0"/>
          <a:chOff x="0" y="0"/>
          <a:chExt cx="0" cy="0"/>
        </a:xfrm>
      </p:grpSpPr>
      <p:sp>
        <p:nvSpPr>
          <p:cNvPr id="148" name="Google Shape;148;p35"/>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49" name="Google Shape;149;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 name="Shape 150"/>
        <p:cNvGrpSpPr/>
        <p:nvPr/>
      </p:nvGrpSpPr>
      <p:grpSpPr>
        <a:xfrm>
          <a:off x="0" y="0"/>
          <a:ext cx="0" cy="0"/>
          <a:chOff x="0" y="0"/>
          <a:chExt cx="0" cy="0"/>
        </a:xfrm>
      </p:grpSpPr>
      <p:sp>
        <p:nvSpPr>
          <p:cNvPr id="151" name="Google Shape;151;p36"/>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2" name="Google Shape;152;p36"/>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53" name="Google Shape;153;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1.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64" name="Google Shape;64;p14"/>
          <p:cNvSpPr txBox="1"/>
          <p:nvPr>
            <p:ph idx="12" type="sldNum"/>
          </p:nvPr>
        </p:nvSpPr>
        <p:spPr>
          <a:xfrm>
            <a:off x="8472458" y="6217622"/>
            <a:ext cx="548700" cy="5250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06" name="Shape 106"/>
        <p:cNvGrpSpPr/>
        <p:nvPr/>
      </p:nvGrpSpPr>
      <p:grpSpPr>
        <a:xfrm>
          <a:off x="0" y="0"/>
          <a:ext cx="0" cy="0"/>
          <a:chOff x="0" y="0"/>
          <a:chExt cx="0" cy="0"/>
        </a:xfrm>
      </p:grpSpPr>
      <p:sp>
        <p:nvSpPr>
          <p:cNvPr id="107" name="Google Shape;107;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08" name="Google Shape;108;p2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09" name="Google Shape;109;p26"/>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10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8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 Id="rId3" Type="http://schemas.openxmlformats.org/officeDocument/2006/relationships/image" Target="../media/image8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10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 Id="rId3" Type="http://schemas.openxmlformats.org/officeDocument/2006/relationships/image" Target="../media/image10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5.xml"/><Relationship Id="rId3" Type="http://schemas.openxmlformats.org/officeDocument/2006/relationships/image" Target="../media/image9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 Id="rId3" Type="http://schemas.openxmlformats.org/officeDocument/2006/relationships/image" Target="../media/image94.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 Id="rId3" Type="http://schemas.openxmlformats.org/officeDocument/2006/relationships/image" Target="../media/image99.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8.xml"/><Relationship Id="rId3" Type="http://schemas.openxmlformats.org/officeDocument/2006/relationships/image" Target="../media/image98.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9.xml"/><Relationship Id="rId3" Type="http://schemas.openxmlformats.org/officeDocument/2006/relationships/image" Target="../media/image8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1" Type="http://schemas.openxmlformats.org/officeDocument/2006/relationships/image" Target="../media/image102.jpg"/><Relationship Id="rId10" Type="http://schemas.openxmlformats.org/officeDocument/2006/relationships/image" Target="../media/image104.jpg"/><Relationship Id="rId13" Type="http://schemas.openxmlformats.org/officeDocument/2006/relationships/image" Target="../media/image99.jpg"/><Relationship Id="rId12" Type="http://schemas.openxmlformats.org/officeDocument/2006/relationships/image" Target="../media/image103.jpg"/><Relationship Id="rId1" Type="http://schemas.openxmlformats.org/officeDocument/2006/relationships/slideLayout" Target="../slideLayouts/slideLayout11.xml"/><Relationship Id="rId2" Type="http://schemas.openxmlformats.org/officeDocument/2006/relationships/notesSlide" Target="../notesSlides/notesSlide110.xml"/><Relationship Id="rId3" Type="http://schemas.openxmlformats.org/officeDocument/2006/relationships/image" Target="../media/image81.jpg"/><Relationship Id="rId4" Type="http://schemas.openxmlformats.org/officeDocument/2006/relationships/image" Target="../media/image84.jpg"/><Relationship Id="rId9" Type="http://schemas.openxmlformats.org/officeDocument/2006/relationships/image" Target="../media/image100.jpg"/><Relationship Id="rId14" Type="http://schemas.openxmlformats.org/officeDocument/2006/relationships/image" Target="../media/image98.jpg"/><Relationship Id="rId5" Type="http://schemas.openxmlformats.org/officeDocument/2006/relationships/image" Target="../media/image88.jpg"/><Relationship Id="rId6" Type="http://schemas.openxmlformats.org/officeDocument/2006/relationships/image" Target="../media/image90.jpg"/><Relationship Id="rId7" Type="http://schemas.openxmlformats.org/officeDocument/2006/relationships/image" Target="../media/image94.jpg"/><Relationship Id="rId8" Type="http://schemas.openxmlformats.org/officeDocument/2006/relationships/image" Target="../media/image95.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2.xml"/><Relationship Id="rId3" Type="http://schemas.openxmlformats.org/officeDocument/2006/relationships/image" Target="../media/image7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5.xml"/><Relationship Id="rId3" Type="http://schemas.openxmlformats.org/officeDocument/2006/relationships/image" Target="../media/image112.jpg"/><Relationship Id="rId4" Type="http://schemas.openxmlformats.org/officeDocument/2006/relationships/image" Target="../media/image110.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8.xml"/><Relationship Id="rId3" Type="http://schemas.openxmlformats.org/officeDocument/2006/relationships/image" Target="../media/image106.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0.xml"/><Relationship Id="rId3" Type="http://schemas.openxmlformats.org/officeDocument/2006/relationships/image" Target="../media/image107.jpg"/><Relationship Id="rId4" Type="http://schemas.openxmlformats.org/officeDocument/2006/relationships/image" Target="../media/image108.jpg"/><Relationship Id="rId5" Type="http://schemas.openxmlformats.org/officeDocument/2006/relationships/image" Target="../media/image105.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2.xml"/><Relationship Id="rId3" Type="http://schemas.openxmlformats.org/officeDocument/2006/relationships/image" Target="../media/image10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4.xml"/><Relationship Id="rId3" Type="http://schemas.openxmlformats.org/officeDocument/2006/relationships/image" Target="../media/image10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15.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8.jpg"/><Relationship Id="rId13" Type="http://schemas.openxmlformats.org/officeDocument/2006/relationships/image" Target="../media/image10.jpg"/><Relationship Id="rId12"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11.jpg"/><Relationship Id="rId9" Type="http://schemas.openxmlformats.org/officeDocument/2006/relationships/image" Target="../media/image3.jpg"/><Relationship Id="rId14" Type="http://schemas.openxmlformats.org/officeDocument/2006/relationships/image" Target="../media/image12.jpg"/><Relationship Id="rId5" Type="http://schemas.openxmlformats.org/officeDocument/2006/relationships/image" Target="../media/image6.jpg"/><Relationship Id="rId6" Type="http://schemas.openxmlformats.org/officeDocument/2006/relationships/image" Target="../media/image14.jpg"/><Relationship Id="rId7" Type="http://schemas.openxmlformats.org/officeDocument/2006/relationships/image" Target="../media/image5.jpg"/><Relationship Id="rId8"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5.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13.png"/><Relationship Id="rId4" Type="http://schemas.openxmlformats.org/officeDocument/2006/relationships/image" Target="../media/image101.png"/><Relationship Id="rId5" Type="http://schemas.openxmlformats.org/officeDocument/2006/relationships/image" Target="../media/image1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47.jpg"/><Relationship Id="rId13" Type="http://schemas.openxmlformats.org/officeDocument/2006/relationships/image" Target="../media/image51.jpg"/><Relationship Id="rId12" Type="http://schemas.openxmlformats.org/officeDocument/2006/relationships/image" Target="../media/image41.jpg"/><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3.jpg"/><Relationship Id="rId4" Type="http://schemas.openxmlformats.org/officeDocument/2006/relationships/image" Target="../media/image46.jpg"/><Relationship Id="rId9" Type="http://schemas.openxmlformats.org/officeDocument/2006/relationships/image" Target="../media/image38.jpg"/><Relationship Id="rId15" Type="http://schemas.openxmlformats.org/officeDocument/2006/relationships/image" Target="../media/image50.jpg"/><Relationship Id="rId14" Type="http://schemas.openxmlformats.org/officeDocument/2006/relationships/image" Target="../media/image49.jpg"/><Relationship Id="rId17" Type="http://schemas.openxmlformats.org/officeDocument/2006/relationships/image" Target="../media/image45.jpg"/><Relationship Id="rId16" Type="http://schemas.openxmlformats.org/officeDocument/2006/relationships/image" Target="../media/image48.jpg"/><Relationship Id="rId5" Type="http://schemas.openxmlformats.org/officeDocument/2006/relationships/image" Target="../media/image34.jpg"/><Relationship Id="rId6" Type="http://schemas.openxmlformats.org/officeDocument/2006/relationships/image" Target="../media/image37.jpg"/><Relationship Id="rId7" Type="http://schemas.openxmlformats.org/officeDocument/2006/relationships/image" Target="../media/image42.jpg"/><Relationship Id="rId8"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6.jp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4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47.jpg"/><Relationship Id="rId13" Type="http://schemas.openxmlformats.org/officeDocument/2006/relationships/image" Target="../media/image51.jpg"/><Relationship Id="rId12" Type="http://schemas.openxmlformats.org/officeDocument/2006/relationships/image" Target="../media/image41.jpg"/><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3.jpg"/><Relationship Id="rId4" Type="http://schemas.openxmlformats.org/officeDocument/2006/relationships/image" Target="../media/image46.jpg"/><Relationship Id="rId9" Type="http://schemas.openxmlformats.org/officeDocument/2006/relationships/image" Target="../media/image38.jpg"/><Relationship Id="rId15" Type="http://schemas.openxmlformats.org/officeDocument/2006/relationships/image" Target="../media/image50.jpg"/><Relationship Id="rId14" Type="http://schemas.openxmlformats.org/officeDocument/2006/relationships/image" Target="../media/image49.jpg"/><Relationship Id="rId17" Type="http://schemas.openxmlformats.org/officeDocument/2006/relationships/image" Target="../media/image45.jpg"/><Relationship Id="rId16" Type="http://schemas.openxmlformats.org/officeDocument/2006/relationships/image" Target="../media/image48.jpg"/><Relationship Id="rId5" Type="http://schemas.openxmlformats.org/officeDocument/2006/relationships/image" Target="../media/image34.jpg"/><Relationship Id="rId6" Type="http://schemas.openxmlformats.org/officeDocument/2006/relationships/image" Target="../media/image37.jpg"/><Relationship Id="rId7" Type="http://schemas.openxmlformats.org/officeDocument/2006/relationships/image" Target="../media/image42.jpg"/><Relationship Id="rId8"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28.jpg"/></Relationships>
</file>

<file path=ppt/slides/_rels/slide50.xml.rels><?xml version="1.0" encoding="UTF-8" standalone="yes"?><Relationships xmlns="http://schemas.openxmlformats.org/package/2006/relationships"><Relationship Id="rId11" Type="http://schemas.openxmlformats.org/officeDocument/2006/relationships/image" Target="../media/image59.jpg"/><Relationship Id="rId10" Type="http://schemas.openxmlformats.org/officeDocument/2006/relationships/image" Target="../media/image67.jpg"/><Relationship Id="rId13" Type="http://schemas.openxmlformats.org/officeDocument/2006/relationships/image" Target="../media/image61.jpg"/><Relationship Id="rId12" Type="http://schemas.openxmlformats.org/officeDocument/2006/relationships/image" Target="../media/image62.jpg"/><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5.jpg"/><Relationship Id="rId4" Type="http://schemas.openxmlformats.org/officeDocument/2006/relationships/image" Target="../media/image52.jpg"/><Relationship Id="rId9" Type="http://schemas.openxmlformats.org/officeDocument/2006/relationships/image" Target="../media/image56.jpg"/><Relationship Id="rId15" Type="http://schemas.openxmlformats.org/officeDocument/2006/relationships/image" Target="../media/image63.jpg"/><Relationship Id="rId14" Type="http://schemas.openxmlformats.org/officeDocument/2006/relationships/image" Target="../media/image65.jpg"/><Relationship Id="rId17" Type="http://schemas.openxmlformats.org/officeDocument/2006/relationships/image" Target="../media/image64.jpg"/><Relationship Id="rId16"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60.jpg"/><Relationship Id="rId7" Type="http://schemas.openxmlformats.org/officeDocument/2006/relationships/image" Target="../media/image53.jpg"/><Relationship Id="rId8"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6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6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9.jpg"/><Relationship Id="rId5"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6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6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5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1" Type="http://schemas.openxmlformats.org/officeDocument/2006/relationships/image" Target="../media/image59.jpg"/><Relationship Id="rId10" Type="http://schemas.openxmlformats.org/officeDocument/2006/relationships/image" Target="../media/image67.jpg"/><Relationship Id="rId13" Type="http://schemas.openxmlformats.org/officeDocument/2006/relationships/image" Target="../media/image61.jpg"/><Relationship Id="rId12" Type="http://schemas.openxmlformats.org/officeDocument/2006/relationships/image" Target="../media/image62.jpg"/><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55.jpg"/><Relationship Id="rId4" Type="http://schemas.openxmlformats.org/officeDocument/2006/relationships/image" Target="../media/image52.jpg"/><Relationship Id="rId9" Type="http://schemas.openxmlformats.org/officeDocument/2006/relationships/image" Target="../media/image56.jpg"/><Relationship Id="rId15" Type="http://schemas.openxmlformats.org/officeDocument/2006/relationships/image" Target="../media/image63.jpg"/><Relationship Id="rId14" Type="http://schemas.openxmlformats.org/officeDocument/2006/relationships/image" Target="../media/image65.jpg"/><Relationship Id="rId17" Type="http://schemas.openxmlformats.org/officeDocument/2006/relationships/image" Target="../media/image64.jpg"/><Relationship Id="rId16"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60.jpg"/><Relationship Id="rId7" Type="http://schemas.openxmlformats.org/officeDocument/2006/relationships/image" Target="../media/image53.jpg"/><Relationship Id="rId8" Type="http://schemas.openxmlformats.org/officeDocument/2006/relationships/image" Target="../media/image5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0.jpg"/><Relationship Id="rId4" Type="http://schemas.openxmlformats.org/officeDocument/2006/relationships/image" Target="../media/image69.jpg"/><Relationship Id="rId5" Type="http://schemas.openxmlformats.org/officeDocument/2006/relationships/image" Target="../media/image74.jpg"/><Relationship Id="rId6" Type="http://schemas.openxmlformats.org/officeDocument/2006/relationships/image" Target="../media/image6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0.jpg"/><Relationship Id="rId4" Type="http://schemas.openxmlformats.org/officeDocument/2006/relationships/image" Target="../media/image69.jpg"/><Relationship Id="rId5" Type="http://schemas.openxmlformats.org/officeDocument/2006/relationships/image" Target="../media/image74.jpg"/><Relationship Id="rId6" Type="http://schemas.openxmlformats.org/officeDocument/2006/relationships/image" Target="../media/image6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72.jpg"/><Relationship Id="rId4" Type="http://schemas.openxmlformats.org/officeDocument/2006/relationships/image" Target="../media/image71.jpg"/><Relationship Id="rId5" Type="http://schemas.openxmlformats.org/officeDocument/2006/relationships/image" Target="../media/image83.jpg"/><Relationship Id="rId6" Type="http://schemas.openxmlformats.org/officeDocument/2006/relationships/image" Target="../media/image7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72.jpg"/><Relationship Id="rId4" Type="http://schemas.openxmlformats.org/officeDocument/2006/relationships/image" Target="../media/image71.jpg"/><Relationship Id="rId5" Type="http://schemas.openxmlformats.org/officeDocument/2006/relationships/image" Target="../media/image83.jpg"/><Relationship Id="rId6" Type="http://schemas.openxmlformats.org/officeDocument/2006/relationships/image" Target="../media/image7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14.png"/><Relationship Id="rId4" Type="http://schemas.openxmlformats.org/officeDocument/2006/relationships/image" Target="../media/image7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116.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2.xml"/><Relationship Id="rId3"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1" Type="http://schemas.openxmlformats.org/officeDocument/2006/relationships/image" Target="../media/image89.jpg"/><Relationship Id="rId10" Type="http://schemas.openxmlformats.org/officeDocument/2006/relationships/image" Target="../media/image85.jpg"/><Relationship Id="rId13" Type="http://schemas.openxmlformats.org/officeDocument/2006/relationships/image" Target="../media/image92.jpg"/><Relationship Id="rId12" Type="http://schemas.openxmlformats.org/officeDocument/2006/relationships/image" Target="../media/image88.jpg"/><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79.jpg"/><Relationship Id="rId4" Type="http://schemas.openxmlformats.org/officeDocument/2006/relationships/image" Target="../media/image80.jpg"/><Relationship Id="rId9" Type="http://schemas.openxmlformats.org/officeDocument/2006/relationships/image" Target="../media/image87.jpg"/><Relationship Id="rId5" Type="http://schemas.openxmlformats.org/officeDocument/2006/relationships/image" Target="../media/image82.jpg"/><Relationship Id="rId6" Type="http://schemas.openxmlformats.org/officeDocument/2006/relationships/image" Target="../media/image81.jpg"/><Relationship Id="rId7" Type="http://schemas.openxmlformats.org/officeDocument/2006/relationships/image" Target="../media/image84.jpg"/><Relationship Id="rId8" Type="http://schemas.openxmlformats.org/officeDocument/2006/relationships/image" Target="../media/image8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7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8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8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8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8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8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image" Target="../media/image8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image" Target="../media/image85.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8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8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92.jpg"/></Relationships>
</file>

<file path=ppt/slides/_rels/slide96.xml.rels><?xml version="1.0" encoding="UTF-8" standalone="yes"?><Relationships xmlns="http://schemas.openxmlformats.org/package/2006/relationships"><Relationship Id="rId11" Type="http://schemas.openxmlformats.org/officeDocument/2006/relationships/image" Target="../media/image89.jpg"/><Relationship Id="rId10" Type="http://schemas.openxmlformats.org/officeDocument/2006/relationships/image" Target="../media/image85.jpg"/><Relationship Id="rId13" Type="http://schemas.openxmlformats.org/officeDocument/2006/relationships/image" Target="../media/image92.jpg"/><Relationship Id="rId12" Type="http://schemas.openxmlformats.org/officeDocument/2006/relationships/image" Target="../media/image88.jpg"/><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image" Target="../media/image79.jpg"/><Relationship Id="rId4" Type="http://schemas.openxmlformats.org/officeDocument/2006/relationships/image" Target="../media/image80.jpg"/><Relationship Id="rId9" Type="http://schemas.openxmlformats.org/officeDocument/2006/relationships/image" Target="../media/image87.jpg"/><Relationship Id="rId5" Type="http://schemas.openxmlformats.org/officeDocument/2006/relationships/image" Target="../media/image82.jpg"/><Relationship Id="rId6" Type="http://schemas.openxmlformats.org/officeDocument/2006/relationships/image" Target="../media/image81.jpg"/><Relationship Id="rId7" Type="http://schemas.openxmlformats.org/officeDocument/2006/relationships/image" Target="../media/image84.jpg"/><Relationship Id="rId8" Type="http://schemas.openxmlformats.org/officeDocument/2006/relationships/image" Target="../media/image86.jpg"/></Relationships>
</file>

<file path=ppt/slides/_rels/slide97.xml.rels><?xml version="1.0" encoding="UTF-8" standalone="yes"?><Relationships xmlns="http://schemas.openxmlformats.org/package/2006/relationships"><Relationship Id="rId11" Type="http://schemas.openxmlformats.org/officeDocument/2006/relationships/image" Target="../media/image102.jpg"/><Relationship Id="rId10" Type="http://schemas.openxmlformats.org/officeDocument/2006/relationships/image" Target="../media/image104.jpg"/><Relationship Id="rId13" Type="http://schemas.openxmlformats.org/officeDocument/2006/relationships/image" Target="../media/image99.jpg"/><Relationship Id="rId12" Type="http://schemas.openxmlformats.org/officeDocument/2006/relationships/image" Target="../media/image103.jpg"/><Relationship Id="rId1" Type="http://schemas.openxmlformats.org/officeDocument/2006/relationships/slideLayout" Target="../slideLayouts/slideLayout11.xml"/><Relationship Id="rId2" Type="http://schemas.openxmlformats.org/officeDocument/2006/relationships/notesSlide" Target="../notesSlides/notesSlide97.xml"/><Relationship Id="rId3" Type="http://schemas.openxmlformats.org/officeDocument/2006/relationships/image" Target="../media/image81.jpg"/><Relationship Id="rId4" Type="http://schemas.openxmlformats.org/officeDocument/2006/relationships/image" Target="../media/image84.jpg"/><Relationship Id="rId9" Type="http://schemas.openxmlformats.org/officeDocument/2006/relationships/image" Target="../media/image100.jpg"/><Relationship Id="rId14" Type="http://schemas.openxmlformats.org/officeDocument/2006/relationships/image" Target="../media/image98.jpg"/><Relationship Id="rId5" Type="http://schemas.openxmlformats.org/officeDocument/2006/relationships/image" Target="../media/image88.jpg"/><Relationship Id="rId6" Type="http://schemas.openxmlformats.org/officeDocument/2006/relationships/image" Target="../media/image90.jpg"/><Relationship Id="rId7" Type="http://schemas.openxmlformats.org/officeDocument/2006/relationships/image" Target="../media/image94.jpg"/><Relationship Id="rId8" Type="http://schemas.openxmlformats.org/officeDocument/2006/relationships/image" Target="../media/image95.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8.xml"/><Relationship Id="rId3" Type="http://schemas.openxmlformats.org/officeDocument/2006/relationships/image" Target="../media/image9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10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8"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61" name="Google Shape;161;p38"/>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62" name="Google Shape;162;p38"/>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63" name="Google Shape;163;p38"/>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64" name="Google Shape;164;p38"/>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65" name="Google Shape;165;p38"/>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66" name="Google Shape;166;p38"/>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id="949" name="Google Shape;949;p137"/>
          <p:cNvPicPr preferRelativeResize="0"/>
          <p:nvPr/>
        </p:nvPicPr>
        <p:blipFill>
          <a:blip r:embed="rId3">
            <a:alphaModFix/>
          </a:blip>
          <a:stretch>
            <a:fillRect/>
          </a:stretch>
        </p:blipFill>
        <p:spPr>
          <a:xfrm>
            <a:off x="1163976" y="-6"/>
            <a:ext cx="6816036"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p138"/>
          <p:cNvPicPr preferRelativeResize="0"/>
          <p:nvPr/>
        </p:nvPicPr>
        <p:blipFill>
          <a:blip r:embed="rId3">
            <a:alphaModFix/>
          </a:blip>
          <a:stretch>
            <a:fillRect/>
          </a:stretch>
        </p:blipFill>
        <p:spPr>
          <a:xfrm>
            <a:off x="2157413" y="0"/>
            <a:ext cx="4829175"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139"/>
          <p:cNvPicPr preferRelativeResize="0"/>
          <p:nvPr/>
        </p:nvPicPr>
        <p:blipFill>
          <a:blip r:embed="rId3">
            <a:alphaModFix/>
          </a:blip>
          <a:stretch>
            <a:fillRect/>
          </a:stretch>
        </p:blipFill>
        <p:spPr>
          <a:xfrm>
            <a:off x="2166938" y="0"/>
            <a:ext cx="4810125"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pic>
        <p:nvPicPr>
          <p:cNvPr id="964" name="Google Shape;964;p140"/>
          <p:cNvPicPr preferRelativeResize="0"/>
          <p:nvPr/>
        </p:nvPicPr>
        <p:blipFill>
          <a:blip r:embed="rId3">
            <a:alphaModFix/>
          </a:blip>
          <a:stretch>
            <a:fillRect/>
          </a:stretch>
        </p:blipFill>
        <p:spPr>
          <a:xfrm>
            <a:off x="2048227" y="-4"/>
            <a:ext cx="5047525"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id="969" name="Google Shape;969;p141"/>
          <p:cNvPicPr preferRelativeResize="0"/>
          <p:nvPr/>
        </p:nvPicPr>
        <p:blipFill>
          <a:blip r:embed="rId3">
            <a:alphaModFix/>
          </a:blip>
          <a:stretch>
            <a:fillRect/>
          </a:stretch>
        </p:blipFill>
        <p:spPr>
          <a:xfrm>
            <a:off x="2195686" y="2"/>
            <a:ext cx="4752622"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id="974" name="Google Shape;974;p142"/>
          <p:cNvPicPr preferRelativeResize="0"/>
          <p:nvPr/>
        </p:nvPicPr>
        <p:blipFill rotWithShape="1">
          <a:blip r:embed="rId3">
            <a:alphaModFix/>
          </a:blip>
          <a:srcRect b="6389" l="5909" r="5626" t="6083"/>
          <a:stretch/>
        </p:blipFill>
        <p:spPr>
          <a:xfrm>
            <a:off x="1913805" y="-4"/>
            <a:ext cx="5316372"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pic>
        <p:nvPicPr>
          <p:cNvPr id="979" name="Google Shape;979;p143"/>
          <p:cNvPicPr preferRelativeResize="0"/>
          <p:nvPr/>
        </p:nvPicPr>
        <p:blipFill>
          <a:blip r:embed="rId3">
            <a:alphaModFix/>
          </a:blip>
          <a:stretch>
            <a:fillRect/>
          </a:stretch>
        </p:blipFill>
        <p:spPr>
          <a:xfrm>
            <a:off x="1931663" y="-9"/>
            <a:ext cx="5280683"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pic>
        <p:nvPicPr>
          <p:cNvPr id="984" name="Google Shape;984;p144"/>
          <p:cNvPicPr preferRelativeResize="0"/>
          <p:nvPr/>
        </p:nvPicPr>
        <p:blipFill>
          <a:blip r:embed="rId3">
            <a:alphaModFix/>
          </a:blip>
          <a:stretch>
            <a:fillRect/>
          </a:stretch>
        </p:blipFill>
        <p:spPr>
          <a:xfrm>
            <a:off x="1716168" y="-4298"/>
            <a:ext cx="5711653" cy="68666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145"/>
          <p:cNvPicPr preferRelativeResize="0"/>
          <p:nvPr/>
        </p:nvPicPr>
        <p:blipFill rotWithShape="1">
          <a:blip r:embed="rId3">
            <a:alphaModFix/>
          </a:blip>
          <a:srcRect b="1708" l="2230" r="2847" t="1785"/>
          <a:stretch/>
        </p:blipFill>
        <p:spPr>
          <a:xfrm>
            <a:off x="1887317" y="0"/>
            <a:ext cx="536936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id="994" name="Google Shape;994;p146"/>
          <p:cNvPicPr preferRelativeResize="0"/>
          <p:nvPr/>
        </p:nvPicPr>
        <p:blipFill>
          <a:blip r:embed="rId3">
            <a:alphaModFix/>
          </a:blip>
          <a:stretch>
            <a:fillRect/>
          </a:stretch>
        </p:blipFill>
        <p:spPr>
          <a:xfrm>
            <a:off x="1981200" y="0"/>
            <a:ext cx="51816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8"/>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32" name="Google Shape;232;p48"/>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233" name="Google Shape;233;p48"/>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id="999" name="Google Shape;999;p147"/>
          <p:cNvPicPr preferRelativeResize="0"/>
          <p:nvPr/>
        </p:nvPicPr>
        <p:blipFill>
          <a:blip r:embed="rId3">
            <a:alphaModFix/>
          </a:blip>
          <a:stretch>
            <a:fillRect/>
          </a:stretch>
        </p:blipFill>
        <p:spPr>
          <a:xfrm>
            <a:off x="7604218" y="0"/>
            <a:ext cx="1536450" cy="2181940"/>
          </a:xfrm>
          <a:prstGeom prst="rect">
            <a:avLst/>
          </a:prstGeom>
          <a:noFill/>
          <a:ln>
            <a:noFill/>
          </a:ln>
        </p:spPr>
      </p:pic>
      <p:pic>
        <p:nvPicPr>
          <p:cNvPr id="1000" name="Google Shape;1000;p147"/>
          <p:cNvPicPr preferRelativeResize="0"/>
          <p:nvPr/>
        </p:nvPicPr>
        <p:blipFill>
          <a:blip r:embed="rId4">
            <a:alphaModFix/>
          </a:blip>
          <a:stretch>
            <a:fillRect/>
          </a:stretch>
        </p:blipFill>
        <p:spPr>
          <a:xfrm>
            <a:off x="-8" y="2333705"/>
            <a:ext cx="1536450" cy="2190582"/>
          </a:xfrm>
          <a:prstGeom prst="rect">
            <a:avLst/>
          </a:prstGeom>
          <a:noFill/>
          <a:ln>
            <a:noFill/>
          </a:ln>
        </p:spPr>
      </p:pic>
      <p:pic>
        <p:nvPicPr>
          <p:cNvPr id="1001" name="Google Shape;1001;p147"/>
          <p:cNvPicPr preferRelativeResize="0"/>
          <p:nvPr/>
        </p:nvPicPr>
        <p:blipFill>
          <a:blip r:embed="rId5">
            <a:alphaModFix/>
          </a:blip>
          <a:stretch>
            <a:fillRect/>
          </a:stretch>
        </p:blipFill>
        <p:spPr>
          <a:xfrm>
            <a:off x="7492325" y="4680350"/>
            <a:ext cx="1645336" cy="2177651"/>
          </a:xfrm>
          <a:prstGeom prst="rect">
            <a:avLst/>
          </a:prstGeom>
          <a:noFill/>
          <a:ln>
            <a:noFill/>
          </a:ln>
        </p:spPr>
      </p:pic>
      <p:pic>
        <p:nvPicPr>
          <p:cNvPr id="1002" name="Google Shape;1002;p147"/>
          <p:cNvPicPr preferRelativeResize="0"/>
          <p:nvPr/>
        </p:nvPicPr>
        <p:blipFill>
          <a:blip r:embed="rId6">
            <a:alphaModFix/>
          </a:blip>
          <a:stretch>
            <a:fillRect/>
          </a:stretch>
        </p:blipFill>
        <p:spPr>
          <a:xfrm>
            <a:off x="0" y="0"/>
            <a:ext cx="1645325" cy="2187938"/>
          </a:xfrm>
          <a:prstGeom prst="rect">
            <a:avLst/>
          </a:prstGeom>
          <a:noFill/>
          <a:ln>
            <a:noFill/>
          </a:ln>
        </p:spPr>
      </p:pic>
      <p:pic>
        <p:nvPicPr>
          <p:cNvPr id="1003" name="Google Shape;1003;p147"/>
          <p:cNvPicPr preferRelativeResize="0"/>
          <p:nvPr/>
        </p:nvPicPr>
        <p:blipFill>
          <a:blip r:embed="rId7">
            <a:alphaModFix/>
          </a:blip>
          <a:stretch>
            <a:fillRect/>
          </a:stretch>
        </p:blipFill>
        <p:spPr>
          <a:xfrm>
            <a:off x="0" y="4670029"/>
            <a:ext cx="1686760" cy="2190575"/>
          </a:xfrm>
          <a:prstGeom prst="rect">
            <a:avLst/>
          </a:prstGeom>
          <a:noFill/>
          <a:ln>
            <a:noFill/>
          </a:ln>
        </p:spPr>
      </p:pic>
      <p:pic>
        <p:nvPicPr>
          <p:cNvPr id="1004" name="Google Shape;1004;p147"/>
          <p:cNvPicPr preferRelativeResize="0"/>
          <p:nvPr/>
        </p:nvPicPr>
        <p:blipFill rotWithShape="1">
          <a:blip r:embed="rId8">
            <a:alphaModFix/>
          </a:blip>
          <a:srcRect b="6389" l="5909" r="5626" t="6083"/>
          <a:stretch/>
        </p:blipFill>
        <p:spPr>
          <a:xfrm>
            <a:off x="7439261" y="2334540"/>
            <a:ext cx="1698144" cy="2190575"/>
          </a:xfrm>
          <a:prstGeom prst="rect">
            <a:avLst/>
          </a:prstGeom>
          <a:noFill/>
          <a:ln>
            <a:noFill/>
          </a:ln>
        </p:spPr>
      </p:pic>
      <p:pic>
        <p:nvPicPr>
          <p:cNvPr id="1005" name="Google Shape;1005;p147"/>
          <p:cNvPicPr preferRelativeResize="0"/>
          <p:nvPr/>
        </p:nvPicPr>
        <p:blipFill>
          <a:blip r:embed="rId9">
            <a:alphaModFix/>
          </a:blip>
          <a:stretch>
            <a:fillRect/>
          </a:stretch>
        </p:blipFill>
        <p:spPr>
          <a:xfrm>
            <a:off x="1885668" y="0"/>
            <a:ext cx="3067652" cy="2187950"/>
          </a:xfrm>
          <a:prstGeom prst="rect">
            <a:avLst/>
          </a:prstGeom>
          <a:noFill/>
          <a:ln>
            <a:noFill/>
          </a:ln>
        </p:spPr>
      </p:pic>
      <p:pic>
        <p:nvPicPr>
          <p:cNvPr id="1006" name="Google Shape;1006;p147"/>
          <p:cNvPicPr preferRelativeResize="0"/>
          <p:nvPr/>
        </p:nvPicPr>
        <p:blipFill>
          <a:blip r:embed="rId10">
            <a:alphaModFix/>
          </a:blip>
          <a:stretch>
            <a:fillRect/>
          </a:stretch>
        </p:blipFill>
        <p:spPr>
          <a:xfrm>
            <a:off x="5193664" y="-9"/>
            <a:ext cx="2164348" cy="2177649"/>
          </a:xfrm>
          <a:prstGeom prst="rect">
            <a:avLst/>
          </a:prstGeom>
          <a:noFill/>
          <a:ln>
            <a:noFill/>
          </a:ln>
        </p:spPr>
      </p:pic>
      <p:pic>
        <p:nvPicPr>
          <p:cNvPr id="1007" name="Google Shape;1007;p147"/>
          <p:cNvPicPr preferRelativeResize="0"/>
          <p:nvPr/>
        </p:nvPicPr>
        <p:blipFill>
          <a:blip r:embed="rId11">
            <a:alphaModFix/>
          </a:blip>
          <a:stretch>
            <a:fillRect/>
          </a:stretch>
        </p:blipFill>
        <p:spPr>
          <a:xfrm>
            <a:off x="2462593" y="2333702"/>
            <a:ext cx="1612278" cy="2190575"/>
          </a:xfrm>
          <a:prstGeom prst="rect">
            <a:avLst/>
          </a:prstGeom>
          <a:noFill/>
          <a:ln>
            <a:noFill/>
          </a:ln>
        </p:spPr>
      </p:pic>
      <p:pic>
        <p:nvPicPr>
          <p:cNvPr id="1008" name="Google Shape;1008;p147"/>
          <p:cNvPicPr preferRelativeResize="0"/>
          <p:nvPr/>
        </p:nvPicPr>
        <p:blipFill>
          <a:blip r:embed="rId12">
            <a:alphaModFix/>
          </a:blip>
          <a:stretch>
            <a:fillRect/>
          </a:stretch>
        </p:blipFill>
        <p:spPr>
          <a:xfrm>
            <a:off x="5001011" y="2338013"/>
            <a:ext cx="1512091" cy="2181950"/>
          </a:xfrm>
          <a:prstGeom prst="rect">
            <a:avLst/>
          </a:prstGeom>
          <a:noFill/>
          <a:ln>
            <a:noFill/>
          </a:ln>
        </p:spPr>
      </p:pic>
      <p:pic>
        <p:nvPicPr>
          <p:cNvPr id="1009" name="Google Shape;1009;p147"/>
          <p:cNvPicPr preferRelativeResize="0"/>
          <p:nvPr/>
        </p:nvPicPr>
        <p:blipFill>
          <a:blip r:embed="rId13">
            <a:alphaModFix/>
          </a:blip>
          <a:stretch>
            <a:fillRect/>
          </a:stretch>
        </p:blipFill>
        <p:spPr>
          <a:xfrm>
            <a:off x="2442878" y="4676023"/>
            <a:ext cx="1822124" cy="2190575"/>
          </a:xfrm>
          <a:prstGeom prst="rect">
            <a:avLst/>
          </a:prstGeom>
          <a:noFill/>
          <a:ln>
            <a:noFill/>
          </a:ln>
        </p:spPr>
      </p:pic>
      <p:pic>
        <p:nvPicPr>
          <p:cNvPr id="1010" name="Google Shape;1010;p147"/>
          <p:cNvPicPr preferRelativeResize="0"/>
          <p:nvPr/>
        </p:nvPicPr>
        <p:blipFill rotWithShape="1">
          <a:blip r:embed="rId14">
            <a:alphaModFix/>
          </a:blip>
          <a:srcRect b="1708" l="2230" r="2847" t="1785"/>
          <a:stretch/>
        </p:blipFill>
        <p:spPr>
          <a:xfrm>
            <a:off x="5021132" y="4680350"/>
            <a:ext cx="1715068" cy="21905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8" name="Shape 1018"/>
        <p:cNvGrpSpPr/>
        <p:nvPr/>
      </p:nvGrpSpPr>
      <p:grpSpPr>
        <a:xfrm>
          <a:off x="0" y="0"/>
          <a:ext cx="0" cy="0"/>
          <a:chOff x="0" y="0"/>
          <a:chExt cx="0" cy="0"/>
        </a:xfrm>
      </p:grpSpPr>
      <p:sp>
        <p:nvSpPr>
          <p:cNvPr descr="Title" id="1019" name="Google Shape;1019;p149"/>
          <p:cNvSpPr txBox="1"/>
          <p:nvPr/>
        </p:nvSpPr>
        <p:spPr>
          <a:xfrm>
            <a:off x="0" y="-25"/>
            <a:ext cx="3873600" cy="18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100">
                <a:solidFill>
                  <a:srgbClr val="FFFFFF"/>
                </a:solidFill>
                <a:latin typeface="Oswald"/>
                <a:ea typeface="Oswald"/>
                <a:cs typeface="Oswald"/>
                <a:sym typeface="Oswald"/>
              </a:rPr>
              <a:t>Creativity can be practiced &amp; learned</a:t>
            </a:r>
            <a:endParaRPr sz="2100">
              <a:solidFill>
                <a:srgbClr val="FFFFFF"/>
              </a:solidFill>
              <a:latin typeface="Oswald"/>
              <a:ea typeface="Oswald"/>
              <a:cs typeface="Oswald"/>
              <a:sym typeface="Oswald"/>
            </a:endParaRPr>
          </a:p>
          <a:p>
            <a:pPr indent="0" lvl="0" marL="0" rtl="0" algn="l">
              <a:spcBef>
                <a:spcPts val="0"/>
              </a:spcBef>
              <a:spcAft>
                <a:spcPts val="0"/>
              </a:spcAft>
              <a:buNone/>
            </a:pPr>
            <a:r>
              <a:t/>
            </a:r>
            <a:endParaRPr sz="1500">
              <a:solidFill>
                <a:srgbClr val="B7B7B7"/>
              </a:solidFill>
              <a:latin typeface="Average"/>
              <a:ea typeface="Average"/>
              <a:cs typeface="Average"/>
              <a:sym typeface="Average"/>
            </a:endParaRPr>
          </a:p>
          <a:p>
            <a:pPr indent="0" lvl="0" marL="0" rtl="0" algn="l">
              <a:spcBef>
                <a:spcPts val="0"/>
              </a:spcBef>
              <a:spcAft>
                <a:spcPts val="0"/>
              </a:spcAft>
              <a:buNone/>
            </a:pPr>
            <a:r>
              <a:rPr lang="en" sz="1500">
                <a:solidFill>
                  <a:srgbClr val="B7B7B7"/>
                </a:solidFill>
                <a:latin typeface="Average"/>
                <a:ea typeface="Average"/>
                <a:cs typeface="Average"/>
                <a:sym typeface="Average"/>
              </a:rPr>
              <a:t>Time to come up with ideas for the background of YOUR portrait.</a:t>
            </a:r>
            <a:endParaRPr sz="1500">
              <a:solidFill>
                <a:srgbClr val="B7B7B7"/>
              </a:solidFill>
              <a:latin typeface="Average"/>
              <a:ea typeface="Average"/>
              <a:cs typeface="Average"/>
              <a:sym typeface="Average"/>
            </a:endParaRPr>
          </a:p>
          <a:p>
            <a:pPr indent="0" lvl="0" marL="0" rtl="0" algn="l">
              <a:spcBef>
                <a:spcPts val="0"/>
              </a:spcBef>
              <a:spcAft>
                <a:spcPts val="0"/>
              </a:spcAft>
              <a:buNone/>
            </a:pPr>
            <a:r>
              <a:t/>
            </a:r>
            <a:endParaRPr sz="1500">
              <a:solidFill>
                <a:srgbClr val="B7B7B7"/>
              </a:solidFill>
              <a:latin typeface="Average"/>
              <a:ea typeface="Average"/>
              <a:cs typeface="Average"/>
              <a:sym typeface="Average"/>
            </a:endParaRPr>
          </a:p>
          <a:p>
            <a:pPr indent="0" lvl="0" marL="0" rtl="0" algn="l">
              <a:spcBef>
                <a:spcPts val="0"/>
              </a:spcBef>
              <a:spcAft>
                <a:spcPts val="0"/>
              </a:spcAft>
              <a:buNone/>
            </a:pPr>
            <a:r>
              <a:rPr lang="en" sz="1500">
                <a:solidFill>
                  <a:srgbClr val="B7B7B7"/>
                </a:solidFill>
                <a:latin typeface="Average"/>
                <a:ea typeface="Average"/>
                <a:cs typeface="Average"/>
                <a:sym typeface="Average"/>
              </a:rPr>
              <a:t>But first, which are your favourite backgrounds from previous students’ work?</a:t>
            </a:r>
            <a:endParaRPr sz="1100">
              <a:solidFill>
                <a:srgbClr val="B7B7B7"/>
              </a:solidFill>
              <a:latin typeface="Average"/>
              <a:ea typeface="Average"/>
              <a:cs typeface="Average"/>
              <a:sym typeface="Average"/>
            </a:endParaRPr>
          </a:p>
        </p:txBody>
      </p:sp>
      <p:pic>
        <p:nvPicPr>
          <p:cNvPr id="1020" name="Google Shape;1020;p149"/>
          <p:cNvPicPr preferRelativeResize="0"/>
          <p:nvPr/>
        </p:nvPicPr>
        <p:blipFill rotWithShape="1">
          <a:blip r:embed="rId3">
            <a:alphaModFix/>
          </a:blip>
          <a:srcRect b="6422" l="37433" r="19099" t="23466"/>
          <a:stretch/>
        </p:blipFill>
        <p:spPr>
          <a:xfrm>
            <a:off x="3829378" y="0"/>
            <a:ext cx="5314621" cy="6857999"/>
          </a:xfrm>
          <a:prstGeom prst="rect">
            <a:avLst/>
          </a:prstGeom>
          <a:noFill/>
          <a:ln>
            <a:noFill/>
          </a:ln>
        </p:spPr>
      </p:pic>
      <p:sp>
        <p:nvSpPr>
          <p:cNvPr descr="Translations" id="1021" name="Google Shape;1021;p149"/>
          <p:cNvSpPr txBox="1"/>
          <p:nvPr/>
        </p:nvSpPr>
        <p:spPr>
          <a:xfrm>
            <a:off x="0" y="1816475"/>
            <a:ext cx="3873600" cy="50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ፈጠራን መለማመድ እና መማር ይቻላል.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ممارسة الإبداع وتعلمه.</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creativitat es pot practicar i aprendre.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创造力是可以练习和学习的。</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خلاقیت را می توان تمرین کرد و آموخت.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रचनात्मकता का अभ्यास किया जा सकता है और उसे सीखा जा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創造性は練習して学ぶことができます。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창의성은 연습하고 배울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Afirînerî dikare were kirin û fêr kirin.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 criatividade pode ser praticada e aprendida.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ਰਚਨਾਤਮਕਤਾ ਦਾ ਅਭਿਆਸ ਅਤੇ ਸਿੱਖਿਆ ਜਾ ਸਕਦਾ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Творчество можно практиковать и изучать.</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Hal-abuurka waa lagu dhaqmi karaa oo waa la baran karaa.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creatividad se puede practicar y aprender.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Ubunifu unaweza kufanywa na kujifunza.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Ang pagkamalikhain ay maaaring isagawa at matutunan.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Yaratıcılık uygulanabilir ve öğrenilebilir.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Творчість можна практикувати та навчатися.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Sự sáng tạo có thể được thực hành và học hỏi.</a:t>
            </a:r>
            <a:endParaRPr sz="1700">
              <a:solidFill>
                <a:srgbClr val="CACACA"/>
              </a:solidFill>
              <a:latin typeface="Average"/>
              <a:ea typeface="Average"/>
              <a:cs typeface="Average"/>
              <a:sym typeface="Average"/>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51"/>
          <p:cNvSpPr txBox="1"/>
          <p:nvPr/>
        </p:nvSpPr>
        <p:spPr>
          <a:xfrm>
            <a:off x="0" y="0"/>
            <a:ext cx="3625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Anyone can finish this </a:t>
            </a:r>
            <a:r>
              <a:rPr lang="en" sz="4500">
                <a:solidFill>
                  <a:srgbClr val="E06666"/>
                </a:solidFill>
                <a:latin typeface="Oswald"/>
                <a:ea typeface="Oswald"/>
                <a:cs typeface="Oswald"/>
                <a:sym typeface="Oswald"/>
              </a:rPr>
              <a:t>quickly</a:t>
            </a:r>
            <a:r>
              <a:rPr lang="en" sz="4500">
                <a:solidFill>
                  <a:srgbClr val="FFFFFF"/>
                </a:solidFill>
                <a:latin typeface="Oswald"/>
                <a:ea typeface="Oswald"/>
                <a:cs typeface="Oswald"/>
                <a:sym typeface="Oswald"/>
              </a:rPr>
              <a:t>. The idea is to improve, </a:t>
            </a:r>
            <a:r>
              <a:rPr lang="en" sz="4500">
                <a:solidFill>
                  <a:srgbClr val="E06666"/>
                </a:solidFill>
                <a:latin typeface="Oswald"/>
                <a:ea typeface="Oswald"/>
                <a:cs typeface="Oswald"/>
                <a:sym typeface="Oswald"/>
              </a:rPr>
              <a:t>not finish</a:t>
            </a:r>
            <a:r>
              <a:rPr lang="en" sz="4500">
                <a:solidFill>
                  <a:srgbClr val="FFFFFF"/>
                </a:solidFill>
                <a:latin typeface="Oswald"/>
                <a:ea typeface="Oswald"/>
                <a:cs typeface="Oswald"/>
                <a:sym typeface="Oswald"/>
              </a:rPr>
              <a:t>. </a:t>
            </a:r>
            <a:endParaRPr sz="4500">
              <a:solidFill>
                <a:srgbClr val="FFFFFF"/>
              </a:solidFill>
              <a:latin typeface="Oswald"/>
              <a:ea typeface="Oswald"/>
              <a:cs typeface="Oswald"/>
              <a:sym typeface="Oswald"/>
            </a:endParaRPr>
          </a:p>
          <a:p>
            <a:pPr indent="0" lvl="0" marL="0" rtl="0" algn="ctr">
              <a:spcBef>
                <a:spcPts val="0"/>
              </a:spcBef>
              <a:spcAft>
                <a:spcPts val="0"/>
              </a:spcAft>
              <a:buNone/>
            </a:pPr>
            <a:r>
              <a:t/>
            </a:r>
            <a:endParaRPr sz="4500">
              <a:solidFill>
                <a:srgbClr val="00FF00"/>
              </a:solidFill>
              <a:latin typeface="Oswald"/>
              <a:ea typeface="Oswald"/>
              <a:cs typeface="Oswald"/>
              <a:sym typeface="Oswald"/>
            </a:endParaRPr>
          </a:p>
          <a:p>
            <a:pPr indent="0" lvl="0" marL="0" rtl="0" algn="ctr">
              <a:spcBef>
                <a:spcPts val="0"/>
              </a:spcBef>
              <a:spcAft>
                <a:spcPts val="0"/>
              </a:spcAft>
              <a:buNone/>
            </a:pPr>
            <a:r>
              <a:rPr lang="en" sz="4500">
                <a:solidFill>
                  <a:srgbClr val="00FF00"/>
                </a:solidFill>
                <a:latin typeface="Oswald"/>
                <a:ea typeface="Oswald"/>
                <a:cs typeface="Oswald"/>
                <a:sym typeface="Oswald"/>
              </a:rPr>
              <a:t>Keep practicing</a:t>
            </a:r>
            <a:r>
              <a:rPr lang="en" sz="4500">
                <a:solidFill>
                  <a:srgbClr val="FFFFFF"/>
                </a:solidFill>
                <a:latin typeface="Oswald"/>
                <a:ea typeface="Oswald"/>
                <a:cs typeface="Oswald"/>
                <a:sym typeface="Oswald"/>
              </a:rPr>
              <a:t> until you do a great job.</a:t>
            </a:r>
            <a:endParaRPr sz="4500">
              <a:solidFill>
                <a:srgbClr val="FFFFFF"/>
              </a:solidFill>
              <a:latin typeface="Oswald"/>
              <a:ea typeface="Oswald"/>
              <a:cs typeface="Oswald"/>
              <a:sym typeface="Oswald"/>
            </a:endParaRPr>
          </a:p>
        </p:txBody>
      </p:sp>
      <p:sp>
        <p:nvSpPr>
          <p:cNvPr descr="Translations" id="1031" name="Google Shape;1031;p151"/>
          <p:cNvSpPr txBox="1"/>
          <p:nvPr/>
        </p:nvSpPr>
        <p:spPr>
          <a:xfrm>
            <a:off x="3625800" y="0"/>
            <a:ext cx="5518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ማንኛውም ሰው በፍጥነት መጨረስ ይችላል። ጥሩ ስራ ለመስራት ተለማመዱ።</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لأي شخص الانتهاء بسرعة. استمر في التدريب لإتقان العمل.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Qualsevol pot acabar ràpidament. Segueix practicant per fer una gran feina.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任何人都可以快速完成。继续练习，争取做得更好。</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هر کسی می تواند به سرعت تمام کند. برای انجام یک کار عالی به تمرین ادامه دهید.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कोई भी काम जल्दी खत्म कर सकता है। अच्छा काम करने के लिए अभ्यास करते रहें।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誰でもすぐに完成できます。良い作品ができるように練習を続けましょう。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누구나 빨리 끝낼 수 있습니다. 꾸준히 연습해서 좋은 성적을 거두세요.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 kes dikare zû biqedîne. Bidomînin ku hûn karekî mezin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Qualquer um consegue terminar rapidamente. Continue praticando para fazer um ótimo trabalho.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ਕੋਈ ਵੀ ਜਲਦੀ ਖਤਮ ਕਰ ਸਕਦਾ ਹੈ. ਵਧੀਆ ਕੰਮ ਕਰਨ ਲਈ ਅਭਿਆਸ ਕਰਦੇ ਰਹੋ।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Каждый может закончить быстро. Продолжайте практиковаться, чтобы добиться успеха.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Qof kasta si degdeg ah ayuu u dhamayn karaa. Ku celceli si aad shaqo fiican u qabato.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Cualquiera puede terminar rápido. Sigue practicando para hacer un gran trabajo.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Mtu yeyote anaweza kumaliza haraka. Endelea kufanya mazoezi ili ufanye kazi nzuri.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Kahit sino ay mabilis makatapos. Patuloy na magsanay upang makagawa ng isang mahusay na trabaho.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Herkes kolayca bitirebilir. Harika bir iş çıkarmak için pratik yapmaya devam edin.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Будь-хто може швидко закінчити. Продовжуйте тренуватися, щоб виконувати чудову роботу.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Bất cứ ai cũng có thể hoàn thành nhanh chóng. Hãy tiếp tục luyện tập để làm tốt.</a:t>
            </a:r>
            <a:endParaRPr>
              <a:solidFill>
                <a:srgbClr val="AAAAAA"/>
              </a:solidFill>
              <a:latin typeface="Average"/>
              <a:ea typeface="Average"/>
              <a:cs typeface="Average"/>
              <a:sym typeface="Average"/>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pic>
        <p:nvPicPr>
          <p:cNvPr id="1036" name="Google Shape;1036;p152"/>
          <p:cNvPicPr preferRelativeResize="0"/>
          <p:nvPr/>
        </p:nvPicPr>
        <p:blipFill>
          <a:blip r:embed="rId3">
            <a:alphaModFix/>
          </a:blip>
          <a:stretch>
            <a:fillRect/>
          </a:stretch>
        </p:blipFill>
        <p:spPr>
          <a:xfrm>
            <a:off x="-1" y="0"/>
            <a:ext cx="3178453" cy="4107898"/>
          </a:xfrm>
          <a:prstGeom prst="rect">
            <a:avLst/>
          </a:prstGeom>
          <a:noFill/>
          <a:ln>
            <a:noFill/>
          </a:ln>
        </p:spPr>
      </p:pic>
      <p:pic>
        <p:nvPicPr>
          <p:cNvPr id="1037" name="Google Shape;1037;p152"/>
          <p:cNvPicPr preferRelativeResize="0"/>
          <p:nvPr/>
        </p:nvPicPr>
        <p:blipFill>
          <a:blip r:embed="rId4">
            <a:alphaModFix/>
          </a:blip>
          <a:stretch>
            <a:fillRect/>
          </a:stretch>
        </p:blipFill>
        <p:spPr>
          <a:xfrm>
            <a:off x="5937143" y="0"/>
            <a:ext cx="3206854" cy="4107901"/>
          </a:xfrm>
          <a:prstGeom prst="rect">
            <a:avLst/>
          </a:prstGeom>
          <a:noFill/>
          <a:ln>
            <a:noFill/>
          </a:ln>
        </p:spPr>
      </p:pic>
      <p:sp>
        <p:nvSpPr>
          <p:cNvPr id="1038" name="Google Shape;1038;p152"/>
          <p:cNvSpPr txBox="1"/>
          <p:nvPr/>
        </p:nvSpPr>
        <p:spPr>
          <a:xfrm>
            <a:off x="3178453" y="0"/>
            <a:ext cx="2758800" cy="41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Oswald"/>
                <a:ea typeface="Oswald"/>
                <a:cs typeface="Oswald"/>
                <a:sym typeface="Oswald"/>
              </a:rPr>
              <a:t>You just </a:t>
            </a:r>
            <a:br>
              <a:rPr lang="en" sz="3100">
                <a:solidFill>
                  <a:srgbClr val="FFFFFF"/>
                </a:solidFill>
                <a:latin typeface="Oswald"/>
                <a:ea typeface="Oswald"/>
                <a:cs typeface="Oswald"/>
                <a:sym typeface="Oswald"/>
              </a:rPr>
            </a:br>
            <a:r>
              <a:rPr lang="en" sz="3100">
                <a:solidFill>
                  <a:srgbClr val="FFFFFF"/>
                </a:solidFill>
                <a:latin typeface="Oswald"/>
                <a:ea typeface="Oswald"/>
                <a:cs typeface="Oswald"/>
                <a:sym typeface="Oswald"/>
              </a:rPr>
              <a:t>need to do:</a:t>
            </a:r>
            <a:endParaRPr sz="31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Average"/>
                <a:ea typeface="Average"/>
                <a:cs typeface="Average"/>
                <a:sym typeface="Average"/>
              </a:rPr>
              <a:t> </a:t>
            </a:r>
            <a:r>
              <a:rPr lang="en" sz="2400">
                <a:solidFill>
                  <a:srgbClr val="B7B7B7"/>
                </a:solidFill>
                <a:latin typeface="Average"/>
                <a:ea typeface="Average"/>
                <a:cs typeface="Average"/>
                <a:sym typeface="Average"/>
              </a:rPr>
              <a:t>one mouth,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one nose,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and one eye</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a:p>
            <a:pPr indent="0" lvl="0" marL="0" rtl="0" algn="ctr">
              <a:spcBef>
                <a:spcPts val="0"/>
              </a:spcBef>
              <a:spcAft>
                <a:spcPts val="0"/>
              </a:spcAft>
              <a:buNone/>
            </a:pPr>
            <a:r>
              <a:rPr b="1" lang="en" sz="2400">
                <a:solidFill>
                  <a:srgbClr val="FFFFFF"/>
                </a:solidFill>
                <a:latin typeface="Average"/>
                <a:ea typeface="Average"/>
                <a:cs typeface="Average"/>
                <a:sym typeface="Average"/>
              </a:rPr>
              <a:t>1 👃🏾</a:t>
            </a:r>
            <a:br>
              <a:rPr b="1" lang="en" sz="2400">
                <a:solidFill>
                  <a:srgbClr val="FFFFFF"/>
                </a:solidFill>
                <a:latin typeface="Average"/>
                <a:ea typeface="Average"/>
                <a:cs typeface="Average"/>
                <a:sym typeface="Average"/>
              </a:rPr>
            </a:br>
            <a:r>
              <a:rPr b="1" lang="en" sz="2400">
                <a:solidFill>
                  <a:srgbClr val="FFFFFF"/>
                </a:solidFill>
                <a:latin typeface="Average"/>
                <a:ea typeface="Average"/>
                <a:cs typeface="Average"/>
                <a:sym typeface="Average"/>
              </a:rPr>
              <a:t>1 👁️</a:t>
            </a:r>
            <a:endParaRPr b="1" sz="2400">
              <a:solidFill>
                <a:srgbClr val="FFFFFF"/>
              </a:solidFill>
              <a:latin typeface="Average"/>
              <a:ea typeface="Average"/>
              <a:cs typeface="Average"/>
              <a:sym typeface="Average"/>
            </a:endParaRPr>
          </a:p>
        </p:txBody>
      </p:sp>
      <p:sp>
        <p:nvSpPr>
          <p:cNvPr descr="Translations" id="1039" name="Google Shape;1039;p152"/>
          <p:cNvSpPr txBox="1"/>
          <p:nvPr/>
        </p:nvSpPr>
        <p:spPr>
          <a:xfrm>
            <a:off x="0" y="4107900"/>
            <a:ext cx="4369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አንድ አፍ፣ አንድ አፍንጫ እና አንድ አይን ማድረግ ብቻ ያስፈልግዎታል</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كل ما عليك فعله هو عمل فم واحد وأنف واحد وعين واحدة</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Només cal fer una boca, un nas i un ull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你只需要做一个嘴巴、一个鼻子和一只眼睛</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شما فقط باید یک دهان، یک بینی و یک چشم را انجام دهید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आपको बस एक मुंह, एक नाक और एक आंख बनाने की जरूरत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口、鼻、目は1つずつ描くだけでいい</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입 하나, 코 하나, 눈 하나만 하면 됩니다.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Hûn tenê hewce ne ku dev, yek poz û yek çavek bikin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Você só precisa fazer uma boca, um nariz e um olho</a:t>
            </a:r>
            <a:endParaRPr sz="1200">
              <a:solidFill>
                <a:srgbClr val="CACACA"/>
              </a:solidFill>
              <a:latin typeface="Average"/>
              <a:ea typeface="Average"/>
              <a:cs typeface="Average"/>
              <a:sym typeface="Average"/>
            </a:endParaRPr>
          </a:p>
        </p:txBody>
      </p:sp>
      <p:sp>
        <p:nvSpPr>
          <p:cNvPr descr="Translations" id="1040" name="Google Shape;1040;p152"/>
          <p:cNvSpPr txBox="1"/>
          <p:nvPr/>
        </p:nvSpPr>
        <p:spPr>
          <a:xfrm>
            <a:off x="4369500" y="4107900"/>
            <a:ext cx="4774500" cy="27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ਤੁਹਾਨੂੰ ਸਿਰਫ਼ ਇੱਕ ਮੂੰਹ, ਇੱਕ ਨੱਕ ਅਤੇ ਇੱਕ ਅੱਖ ਕਰਨ ਦੀ ਲੋੜ 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нужно сделать только один рот, один нос и один глаз.</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Kaliya waxaad u baahan tahay inaad sameyso hal af, hal san, iyo hal il</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Solo necesitas hacer una boca, una nariz y un ojo.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Unahitaji tu kufanya mdomo mmoja, pua moja na jicho moja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Kailangan mo lang gawin ang isang bibig, isang ilong, at isang mata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Sadece bir ağız, bir burun ve bir göz yapmanız gerekiyor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Вам просто потрібно зробити один рот, один ніс і одне око</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Bạn chỉ cần làm một cái miệng, một cái mũi và một cái mắt</a:t>
            </a:r>
            <a:endParaRPr sz="1200">
              <a:solidFill>
                <a:srgbClr val="CACACA"/>
              </a:solidFill>
              <a:latin typeface="Average"/>
              <a:ea typeface="Average"/>
              <a:cs typeface="Average"/>
              <a:sym typeface="Average"/>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53"/>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When you shade, you want your </a:t>
            </a:r>
            <a:r>
              <a:rPr lang="en" sz="6000">
                <a:solidFill>
                  <a:srgbClr val="00FF00"/>
                </a:solidFill>
                <a:latin typeface="Oswald"/>
                <a:ea typeface="Oswald"/>
                <a:cs typeface="Oswald"/>
                <a:sym typeface="Oswald"/>
              </a:rPr>
              <a:t>outlines </a:t>
            </a:r>
            <a:r>
              <a:rPr lang="en" sz="6000">
                <a:solidFill>
                  <a:srgbClr val="FFFFFF"/>
                </a:solidFill>
                <a:latin typeface="Oswald"/>
                <a:ea typeface="Oswald"/>
                <a:cs typeface="Oswald"/>
                <a:sym typeface="Oswald"/>
              </a:rPr>
              <a:t>to </a:t>
            </a:r>
            <a:r>
              <a:rPr lang="en" sz="6000">
                <a:solidFill>
                  <a:srgbClr val="00FF00"/>
                </a:solidFill>
                <a:latin typeface="Oswald"/>
                <a:ea typeface="Oswald"/>
                <a:cs typeface="Oswald"/>
                <a:sym typeface="Oswald"/>
              </a:rPr>
              <a:t>disappear </a:t>
            </a:r>
            <a:r>
              <a:rPr lang="en" sz="6000">
                <a:solidFill>
                  <a:srgbClr val="FFFFFF"/>
                </a:solidFill>
                <a:latin typeface="Oswald"/>
                <a:ea typeface="Oswald"/>
                <a:cs typeface="Oswald"/>
                <a:sym typeface="Oswald"/>
              </a:rPr>
              <a:t>completely</a:t>
            </a:r>
            <a:endParaRPr sz="6000">
              <a:solidFill>
                <a:srgbClr val="AAAAAA"/>
              </a:solidFill>
              <a:latin typeface="Average"/>
              <a:ea typeface="Average"/>
              <a:cs typeface="Average"/>
              <a:sym typeface="Average"/>
            </a:endParaRPr>
          </a:p>
        </p:txBody>
      </p:sp>
      <p:sp>
        <p:nvSpPr>
          <p:cNvPr descr="Translations" id="1046" name="Google Shape;1046;p153"/>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ጥላ ስትጠልቅ፣ ዝርዝርህ ሙሉ በሙሉ እንዲጠፋ ትፈልጋለህ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عندما تقوم بالتظليل، فأنت تريد أن تختفي الخطوط العريضة الخاصة بك تمامًا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Quan feu ombra, voleu que els vostres contorns desapareguin completament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当你涂阴影时，你希望你的轮廓完全消失</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وقتی سایه می زنید، می خواهید خطوط شما به طور کامل ناپدید شوند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जब आप छायांकन करते हैं, तो आप चाहते हैं कि आपकी रूपरेखा पूरी तरह से गायब हो जाए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シェーディングをするときは、輪郭を完全に消す必要があります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음영을 칠 때는 윤곽선이 완전히 사라지기를 원합니다.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Dema ku hûn siya dikin, hûn dixwazin ku nexşeyên we bi tevahî winda bibin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Ao sombrear, você quer que seus contornos desapareçam completamente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ਜਦੋਂ ਤੁਸੀਂ ਰੰਗਤ ਕਰਦੇ ਹੋ, ਤਾਂ ਤੁਸੀਂ ਚਾਹੁੰਦੇ ਹੋ ਕਿ ਤੁਹਾਡੀਆਂ ਰੂਪਰੇਖਾਵਾਂ ਪੂਰੀ ਤਰ੍ਹਾਂ ਅਲੋਪ ਹੋ ਜਾਣ</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Когда вы растушевываете, вы хотите, чтобы ваши контуры полностью исчезли.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Marka aad hadhayso, waxa aad doonaysaa in tibaaxahaagu gabi ahaanba meesha ka baxaan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Cuando sombreas, quieres que tus contornos desaparezcan por completo.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Unapoweka kivuli, unataka muhtasari wako kutoweka kabisa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Kapag nagsha-shade ka, gusto mong tuluyang mawala ang iyong mga outline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Gölgelendirme yaptığınızda, ana hatlarınızın tamamen kaybolmasını istersiniz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Коли ви розтушовуєте, ви хочете, щоб ваші контури повністю зникли</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Khi bạn tô bóng, bạn muốn đường viền của bạn biến mất hoàn toàn</a:t>
            </a:r>
            <a:endParaRPr sz="1450">
              <a:solidFill>
                <a:srgbClr val="AAAAAA"/>
              </a:solidFill>
              <a:latin typeface="Average"/>
              <a:ea typeface="Average"/>
              <a:cs typeface="Average"/>
              <a:sym typeface="Average"/>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54"/>
          <p:cNvSpPr txBox="1"/>
          <p:nvPr/>
        </p:nvSpPr>
        <p:spPr>
          <a:xfrm>
            <a:off x="0"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And most of the shadows that connect the parts of the face </a:t>
            </a:r>
            <a:r>
              <a:rPr lang="en" sz="5200">
                <a:solidFill>
                  <a:srgbClr val="E06666"/>
                </a:solidFill>
                <a:latin typeface="Oswald"/>
                <a:ea typeface="Oswald"/>
                <a:cs typeface="Oswald"/>
                <a:sym typeface="Oswald"/>
              </a:rPr>
              <a:t>do not have any outlines</a:t>
            </a:r>
            <a:r>
              <a:rPr lang="en" sz="5200">
                <a:solidFill>
                  <a:srgbClr val="FFFFFF"/>
                </a:solidFill>
                <a:latin typeface="Oswald"/>
                <a:ea typeface="Oswald"/>
                <a:cs typeface="Oswald"/>
                <a:sym typeface="Oswald"/>
              </a:rPr>
              <a:t> at all</a:t>
            </a:r>
            <a:endParaRPr sz="5200">
              <a:solidFill>
                <a:srgbClr val="AAAAAA"/>
              </a:solidFill>
              <a:latin typeface="Average"/>
              <a:ea typeface="Average"/>
              <a:cs typeface="Average"/>
              <a:sym typeface="Average"/>
            </a:endParaRPr>
          </a:p>
        </p:txBody>
      </p:sp>
      <p:sp>
        <p:nvSpPr>
          <p:cNvPr descr="Translations" id="1052" name="Google Shape;1052;p154"/>
          <p:cNvSpPr txBox="1"/>
          <p:nvPr/>
        </p:nvSpPr>
        <p:spPr>
          <a:xfrm>
            <a:off x="3890825" y="0"/>
            <a:ext cx="5253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የፊት ክፍሎችን የሚያገናኙት ጥላዎች ምንም ዓይነት ንድፍ የላቸውም.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الظلال التي تربط أجزاء الوجه ليس لها أي حدود على الإطلاق.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Les ombres que connecten les parts de la cara no tenen cap contorn.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连接脸部各部分的阴影根本没有任何轮廓。</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سایه هایی که قسمت های صورت را به هم وصل می کنند اصلاً خطوطی ندارند.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चेहरे के विभिन्न भागों को जोड़ने वाली छायाओं में कोई रूपरेखा नहीं होती।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顔の各パーツを繋ぐ影には全く輪郭がありません。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얼굴 부위를 연결하는 그림자에는 윤곽선이 전혀 없습니다.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Siyayên ku perçeyên rû bi hev ve girêdidin qet xwedan xêzên wan nînin.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As sombras que conectam as partes do rosto não têm nenhum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ਪਰਛਾਵੇਂ ਜੋ ਚਿਹਰੇ ਦੇ ਹਿੱਸਿਆਂ ਨੂੰ ਜੋੜਦੇ ਹਨ ਉਹਨਾਂ ਦੀ ਕੋਈ ਰੂਪਰੇਖਾ ਨਹੀਂ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Тени, соединяющие части лица, вообще не имеют очертаний.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Hooska isku xidha qaybaha wejigu haba yaraatee ma laha wax tilmaamo ah.</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Las sombras que unen las partes de la cara no tienen ningún contorno.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Vivuli vinavyounganisha sehemu za uso hazina muhtasari wowote.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Ang mga anino na nag-uugnay sa mga bahagi ng mukha ay walang anumang mga balangkas.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Yüzün bölümlerini birbirine bağlayan gölgelerin hiçbir konturu yoktur.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Тіні, що з'єднують частини обличчя, взагалі не мають контурів.</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Phần bóng đổ nối các bộ phận trên khuôn mặt không có bất kỳ đường viền nào cả.</a:t>
            </a:r>
            <a:endParaRPr sz="1450">
              <a:solidFill>
                <a:srgbClr val="AAAAAA"/>
              </a:solidFill>
              <a:latin typeface="Average"/>
              <a:ea typeface="Average"/>
              <a:cs typeface="Average"/>
              <a:sym typeface="Average"/>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6" name="Shape 1056"/>
        <p:cNvGrpSpPr/>
        <p:nvPr/>
      </p:nvGrpSpPr>
      <p:grpSpPr>
        <a:xfrm>
          <a:off x="0" y="0"/>
          <a:ext cx="0" cy="0"/>
          <a:chOff x="0" y="0"/>
          <a:chExt cx="0" cy="0"/>
        </a:xfrm>
      </p:grpSpPr>
      <p:sp>
        <p:nvSpPr>
          <p:cNvPr id="1057" name="Google Shape;1057;p155"/>
          <p:cNvSpPr txBox="1"/>
          <p:nvPr/>
        </p:nvSpPr>
        <p:spPr>
          <a:xfrm>
            <a:off x="486450" y="371990"/>
            <a:ext cx="8164800" cy="12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200">
                <a:latin typeface="Oswald"/>
                <a:ea typeface="Oswald"/>
                <a:cs typeface="Oswald"/>
                <a:sym typeface="Oswald"/>
              </a:rPr>
              <a:t>Observing shadows of the mouth</a:t>
            </a:r>
            <a:endParaRPr sz="5200">
              <a:latin typeface="Oswald"/>
              <a:ea typeface="Oswald"/>
              <a:cs typeface="Oswald"/>
              <a:sym typeface="Oswald"/>
            </a:endParaRPr>
          </a:p>
        </p:txBody>
      </p:sp>
      <p:sp>
        <p:nvSpPr>
          <p:cNvPr descr="Translations" id="1058" name="Google Shape;1058;p155"/>
          <p:cNvSpPr txBox="1"/>
          <p:nvPr/>
        </p:nvSpPr>
        <p:spPr>
          <a:xfrm>
            <a:off x="0" y="1515650"/>
            <a:ext cx="5953500" cy="51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የአፍ ጥላዎችን መመልከት</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مراقبة ظلال الفم</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Observant les ombres de la boca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观察嘴部的阴影</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مشاهده سایه های دهان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मुंह की परछाईं का अवलोकन</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口の影を観察する</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입의 그림자를 관찰하다</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Çavdêriya siyên devê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Observando sombras da boca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ਮੂੰਹ ਦੇ ਪਰਛਾਵੇਂ ਦੇਖਣਾ</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Наблюдение за тенями рта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U fiirsashada hooska afka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Observando las sombras de la boca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Kuchunguza vivuli vya mdomo</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Pagmamasid sa mga anino ng bibig</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Ağzın gölgelerini gözlemlemek</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Спостереження за тінями рота</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Quan sát bóng của miệng</a:t>
            </a:r>
            <a:endParaRPr sz="2700">
              <a:solidFill>
                <a:srgbClr val="AAAAAA"/>
              </a:solidFill>
              <a:latin typeface="Average"/>
              <a:ea typeface="Average"/>
              <a:cs typeface="Average"/>
              <a:sym typeface="Average"/>
            </a:endParaRPr>
          </a:p>
        </p:txBody>
      </p:sp>
      <p:pic>
        <p:nvPicPr>
          <p:cNvPr id="1059" name="Google Shape;1059;p155"/>
          <p:cNvPicPr preferRelativeResize="0"/>
          <p:nvPr/>
        </p:nvPicPr>
        <p:blipFill>
          <a:blip r:embed="rId3">
            <a:alphaModFix/>
          </a:blip>
          <a:stretch>
            <a:fillRect/>
          </a:stretch>
        </p:blipFill>
        <p:spPr>
          <a:xfrm>
            <a:off x="5953400" y="3550421"/>
            <a:ext cx="1876275" cy="1071561"/>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57"/>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texture</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that looks the same as what it feels like</a:t>
            </a:r>
            <a:endParaRPr sz="4800">
              <a:solidFill>
                <a:srgbClr val="FFFFFF"/>
              </a:solidFill>
              <a:latin typeface="Oswald"/>
              <a:ea typeface="Oswald"/>
              <a:cs typeface="Oswald"/>
              <a:sym typeface="Oswald"/>
            </a:endParaRPr>
          </a:p>
        </p:txBody>
      </p:sp>
      <p:sp>
        <p:nvSpPr>
          <p:cNvPr id="1069" name="Google Shape;1069;p157"/>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نَسِيج</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质地</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بافت</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조직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Texture</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Текстура</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Tekstura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Հյուսվածք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बनावट</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テクスチャ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Awa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बनावट</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جوړښت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ਬਣਤਰ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Текстура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Textura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Umbile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พื้นผิว</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Doku</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Kết cấu</a:t>
            </a:r>
            <a:endParaRPr sz="1800">
              <a:solidFill>
                <a:schemeClr val="accent3"/>
              </a:solidFill>
              <a:latin typeface="Average"/>
              <a:ea typeface="Average"/>
              <a:cs typeface="Average"/>
              <a:sym typeface="Average"/>
            </a:endParaRPr>
          </a:p>
        </p:txBody>
      </p:sp>
      <p:pic>
        <p:nvPicPr>
          <p:cNvPr id="1070" name="Google Shape;1070;p157"/>
          <p:cNvPicPr preferRelativeResize="0"/>
          <p:nvPr/>
        </p:nvPicPr>
        <p:blipFill>
          <a:blip r:embed="rId3">
            <a:alphaModFix/>
          </a:blip>
          <a:stretch>
            <a:fillRect/>
          </a:stretch>
        </p:blipFill>
        <p:spPr>
          <a:xfrm>
            <a:off x="4458656" y="3610927"/>
            <a:ext cx="1840545" cy="2694785"/>
          </a:xfrm>
          <a:prstGeom prst="rect">
            <a:avLst/>
          </a:prstGeom>
          <a:noFill/>
          <a:ln>
            <a:noFill/>
          </a:ln>
        </p:spPr>
      </p:pic>
      <p:pic>
        <p:nvPicPr>
          <p:cNvPr id="1071" name="Google Shape;1071;p157"/>
          <p:cNvPicPr preferRelativeResize="0"/>
          <p:nvPr/>
        </p:nvPicPr>
        <p:blipFill rotWithShape="1">
          <a:blip r:embed="rId4">
            <a:alphaModFix/>
          </a:blip>
          <a:srcRect b="9091" l="50148" r="2812" t="9732"/>
          <a:stretch/>
        </p:blipFill>
        <p:spPr>
          <a:xfrm>
            <a:off x="2019794" y="4022323"/>
            <a:ext cx="2362653" cy="1932383"/>
          </a:xfrm>
          <a:prstGeom prst="rect">
            <a:avLst/>
          </a:prstGeom>
          <a:noFill/>
          <a:ln>
            <a:noFill/>
          </a:ln>
        </p:spPr>
      </p:pic>
      <p:pic>
        <p:nvPicPr>
          <p:cNvPr id="1072" name="Google Shape;1072;p157"/>
          <p:cNvPicPr preferRelativeResize="0"/>
          <p:nvPr/>
        </p:nvPicPr>
        <p:blipFill rotWithShape="1">
          <a:blip r:embed="rId5">
            <a:alphaModFix/>
          </a:blip>
          <a:srcRect b="50700" l="51357" r="0" t="0"/>
          <a:stretch/>
        </p:blipFill>
        <p:spPr>
          <a:xfrm>
            <a:off x="50800" y="3629795"/>
            <a:ext cx="1892795" cy="265704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5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600">
                <a:solidFill>
                  <a:srgbClr val="FFFFFF"/>
                </a:solidFill>
                <a:latin typeface="Oswald"/>
                <a:ea typeface="Oswald"/>
                <a:cs typeface="Oswald"/>
                <a:sym typeface="Oswald"/>
              </a:rPr>
              <a:t>Hair textures:</a:t>
            </a:r>
            <a:endParaRPr sz="5600">
              <a:solidFill>
                <a:srgbClr val="FFFFFF"/>
              </a:solidFill>
              <a:latin typeface="Oswald"/>
              <a:ea typeface="Oswald"/>
              <a:cs typeface="Oswald"/>
              <a:sym typeface="Oswald"/>
            </a:endParaRPr>
          </a:p>
          <a:p>
            <a:pPr indent="0" lvl="0" marL="0" rtl="0" algn="ctr">
              <a:spcBef>
                <a:spcPts val="0"/>
              </a:spcBef>
              <a:spcAft>
                <a:spcPts val="0"/>
              </a:spcAft>
              <a:buNone/>
            </a:pPr>
            <a:r>
              <a:rPr lang="en" sz="5600">
                <a:solidFill>
                  <a:srgbClr val="FFFFFF"/>
                </a:solidFill>
                <a:latin typeface="Oswald"/>
                <a:ea typeface="Oswald"/>
                <a:cs typeface="Oswald"/>
                <a:sym typeface="Oswald"/>
              </a:rPr>
              <a:t> </a:t>
            </a:r>
            <a:endParaRPr sz="5600">
              <a:solidFill>
                <a:srgbClr val="FFFFFF"/>
              </a:solidFill>
              <a:latin typeface="Oswald"/>
              <a:ea typeface="Oswald"/>
              <a:cs typeface="Oswald"/>
              <a:sym typeface="Oswald"/>
            </a:endParaRPr>
          </a:p>
          <a:p>
            <a:pPr indent="0" lvl="0" marL="0" rtl="0" algn="ctr">
              <a:spcBef>
                <a:spcPts val="0"/>
              </a:spcBef>
              <a:spcAft>
                <a:spcPts val="0"/>
              </a:spcAft>
              <a:buNone/>
            </a:pPr>
            <a:r>
              <a:rPr lang="en" sz="5600">
                <a:solidFill>
                  <a:srgbClr val="FFFFFF"/>
                </a:solidFill>
                <a:latin typeface="Oswald"/>
                <a:ea typeface="Oswald"/>
                <a:cs typeface="Oswald"/>
                <a:sym typeface="Oswald"/>
              </a:rPr>
              <a:t>It is both the </a:t>
            </a:r>
            <a:r>
              <a:rPr lang="en" sz="5600">
                <a:solidFill>
                  <a:srgbClr val="00FF00"/>
                </a:solidFill>
                <a:latin typeface="Oswald"/>
                <a:ea typeface="Oswald"/>
                <a:cs typeface="Oswald"/>
                <a:sym typeface="Oswald"/>
              </a:rPr>
              <a:t>direction</a:t>
            </a:r>
            <a:r>
              <a:rPr lang="en" sz="5600">
                <a:solidFill>
                  <a:srgbClr val="FFFFFF"/>
                </a:solidFill>
                <a:latin typeface="Oswald"/>
                <a:ea typeface="Oswald"/>
                <a:cs typeface="Oswald"/>
                <a:sym typeface="Oswald"/>
              </a:rPr>
              <a:t> of the lines, and the </a:t>
            </a:r>
            <a:r>
              <a:rPr lang="en" sz="5600">
                <a:solidFill>
                  <a:srgbClr val="00FF00"/>
                </a:solidFill>
                <a:latin typeface="Oswald"/>
                <a:ea typeface="Oswald"/>
                <a:cs typeface="Oswald"/>
                <a:sym typeface="Oswald"/>
              </a:rPr>
              <a:t>lights and darks</a:t>
            </a:r>
            <a:endParaRPr sz="2300">
              <a:solidFill>
                <a:srgbClr val="00FF00"/>
              </a:solidFill>
              <a:latin typeface="Average"/>
              <a:ea typeface="Average"/>
              <a:cs typeface="Average"/>
              <a:sym typeface="Average"/>
            </a:endParaRPr>
          </a:p>
        </p:txBody>
      </p:sp>
      <p:sp>
        <p:nvSpPr>
          <p:cNvPr descr="Translations" id="1078" name="Google Shape;1078;p15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የፀጉር አሠራሮች: ሁለቱም የመስመሮች አቅጣጫ, እና መብራቶች እና ጨለማዎች ናቸው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ملمس الشعر: وهو اتجاه الخطوط، والألوان الفاتحة والداكنة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Textures del cabell: És tant la direcció de les línies, com les clares i les fosques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头发纹理：它既是线条的方向，也是明暗</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بافت مو: هم جهت خطوط است و هم نور و تاریکی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बालों की बनावट: यह रेखाओं की दिशा और प्रकाश व अंधकार दोनों पर निर्भर करता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髪の質感：線の方向と明暗の両方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머리카락 질감: 선의 방향과 밝은 부분과 어두운 부분 모두입니다.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Textên por: Hem arastekirina xêzan e, hem jî ronahî û tarî ye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Texturas de cabelo: É tanto a direção das linhas, quanto os claros e escuros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ਵਾਲਾਂ ਦੀ ਬਣਤਰ: ਇਹ ਲਾਈਨਾਂ ਦੀ ਦਿਸ਼ਾ, ਅਤੇ ਰੋਸ਼ਨੀ ਅਤੇ ਹਨੇਰਾ ਦੋਵੇਂ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Текстура волос: это и направление линий, и игра света и тени.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Qaababka timaha: Waa labadaba jihada khadadka, iyo nalalka iyo mugdiyada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Texturas del cabello: Es tanto la dirección de las líneas como las luces y las sombras.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Miundo ya nywele: Ni mwelekeo wa mistari, na taa na giza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Mga texture ng buhok: Ito ay parehong direksyon ng mga linya, at ang mga ilaw at dilim</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Saç dokuları: Hem çizgilerin yönü hem de açık ve koyu renklerdir.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Текстури волосся: це як напрямок ліній, так і світлі та темні відтінки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Kết cấu tóc: Nó vừa là hướng của các đường nét, vừa là độ sáng và độ tối</a:t>
            </a:r>
            <a:endParaRPr sz="3600">
              <a:solidFill>
                <a:srgbClr val="AAAAAA"/>
              </a:solidFill>
              <a:latin typeface="Average"/>
              <a:ea typeface="Average"/>
              <a:cs typeface="Average"/>
              <a:sym typeface="Average"/>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1082" name="Shape 1082"/>
        <p:cNvGrpSpPr/>
        <p:nvPr/>
      </p:nvGrpSpPr>
      <p:grpSpPr>
        <a:xfrm>
          <a:off x="0" y="0"/>
          <a:ext cx="0" cy="0"/>
          <a:chOff x="0" y="0"/>
          <a:chExt cx="0" cy="0"/>
        </a:xfrm>
      </p:grpSpPr>
      <p:pic>
        <p:nvPicPr>
          <p:cNvPr id="1083" name="Google Shape;1083;p159"/>
          <p:cNvPicPr preferRelativeResize="0"/>
          <p:nvPr/>
        </p:nvPicPr>
        <p:blipFill>
          <a:blip r:embed="rId3">
            <a:alphaModFix/>
          </a:blip>
          <a:stretch>
            <a:fillRect/>
          </a:stretch>
        </p:blipFill>
        <p:spPr>
          <a:xfrm>
            <a:off x="2057400" y="152400"/>
            <a:ext cx="5018351" cy="655319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60"/>
          <p:cNvSpPr txBox="1"/>
          <p:nvPr/>
        </p:nvSpPr>
        <p:spPr>
          <a:xfrm>
            <a:off x="0" y="0"/>
            <a:ext cx="3429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An introduction to texture</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Skin is pretty easy. Usually you just follow the darks and lights and </a:t>
            </a:r>
            <a:r>
              <a:rPr b="1" lang="en" sz="1600">
                <a:solidFill>
                  <a:srgbClr val="00FF00"/>
                </a:solidFill>
                <a:latin typeface="Average"/>
                <a:ea typeface="Average"/>
                <a:cs typeface="Average"/>
                <a:sym typeface="Average"/>
              </a:rPr>
              <a:t>keep it smooth</a:t>
            </a:r>
            <a:r>
              <a:rPr lang="en" sz="1600">
                <a:solidFill>
                  <a:srgbClr val="CACACA"/>
                </a:solidFill>
                <a:latin typeface="Average"/>
                <a:ea typeface="Average"/>
                <a:cs typeface="Average"/>
                <a:sym typeface="Average"/>
              </a:rPr>
              <a:t>.</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But hair is different. You have to map the darks and lights, but you have to use lines that follow the </a:t>
            </a:r>
            <a:r>
              <a:rPr b="1" lang="en" sz="1600">
                <a:solidFill>
                  <a:srgbClr val="00FF00"/>
                </a:solidFill>
                <a:latin typeface="Average"/>
                <a:ea typeface="Average"/>
                <a:cs typeface="Average"/>
                <a:sym typeface="Average"/>
              </a:rPr>
              <a:t>direction the hair flows</a:t>
            </a:r>
            <a:r>
              <a:rPr lang="en" sz="1600">
                <a:solidFill>
                  <a:srgbClr val="CACACA"/>
                </a:solidFill>
                <a:latin typeface="Average"/>
                <a:ea typeface="Average"/>
                <a:cs typeface="Average"/>
                <a:sym typeface="Average"/>
              </a:rPr>
              <a:t>.  At the same time.</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Beginners just want to do the flowing lines.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But you have to very carefully observe the </a:t>
            </a:r>
            <a:r>
              <a:rPr b="1" lang="en" sz="1600">
                <a:solidFill>
                  <a:srgbClr val="00FF00"/>
                </a:solidFill>
                <a:latin typeface="Average"/>
                <a:ea typeface="Average"/>
                <a:cs typeface="Average"/>
                <a:sym typeface="Average"/>
              </a:rPr>
              <a:t>position and shape of the darks and lights</a:t>
            </a:r>
            <a:r>
              <a:rPr lang="en" sz="1600">
                <a:solidFill>
                  <a:srgbClr val="CACACA"/>
                </a:solidFill>
                <a:latin typeface="Average"/>
                <a:ea typeface="Average"/>
                <a:cs typeface="Average"/>
                <a:sym typeface="Average"/>
              </a:rPr>
              <a:t> in the hair to make this work. </a:t>
            </a:r>
            <a:endParaRPr sz="16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600">
                <a:solidFill>
                  <a:srgbClr val="CACACA"/>
                </a:solidFill>
                <a:latin typeface="Average"/>
                <a:ea typeface="Average"/>
                <a:cs typeface="Average"/>
                <a:sym typeface="Average"/>
              </a:rPr>
              <a:t>Otherwise you will have little kid’s hair plastered on top of a beautiful portrait. </a:t>
            </a:r>
            <a:endParaRPr sz="1600">
              <a:solidFill>
                <a:srgbClr val="CACACA"/>
              </a:solidFill>
              <a:latin typeface="Average"/>
              <a:ea typeface="Average"/>
              <a:cs typeface="Average"/>
              <a:sym typeface="Average"/>
            </a:endParaRPr>
          </a:p>
        </p:txBody>
      </p:sp>
      <p:sp>
        <p:nvSpPr>
          <p:cNvPr descr="Translations" id="1089" name="Google Shape;1089;p160"/>
          <p:cNvSpPr txBox="1"/>
          <p:nvPr/>
        </p:nvSpPr>
        <p:spPr>
          <a:xfrm>
            <a:off x="3429300" y="0"/>
            <a:ext cx="5714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ጨለማዎችን እና መብራቶችን ይሳሉ, ነገር ግን የፀጉሩን አቅጣጫ የሚከተሉ መስመሮችን ይጠቀሙ.</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ارسمي المناطق الداكنة والفاتحة، ولكن استخدمي خطوطًا تتبع اتجاه الشعر.</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Dibuixa les fosques i les llums, però utilitza línies que segueixen la direcció del cabell.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画出暗部和亮部，但要使用顺着头发方向的线条。</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رنگ های تیره و روشن را بکشید، اما از خطوطی استفاده کنید که جهت موها را دنبال می کنند.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गहरे और हल्के रंग बनाएं, लेकिन ऐसी रेखाएं बनाएं जो बालों की दिशा का अनुसरण करें।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暗い部分と明るい部分を描きますが、髪の毛の方向に沿った線を使います。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어두운 부분과 밝은 부분을 그리되, 머리카락 방향을 따라가는 선을 사용하세요.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Tarî û ronahiyê xêz bikin, lê xetên ku rêça porê dişopînin bikar bînin.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Desenhe as partes escuras e claras, mas use linhas que sigam a direção do cabelo.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ਹਨੇਰਾ ਅਤੇ ਰੋਸ਼ਨੀ ਖਿੱਚੋ, ਪਰ ਵਾਲਾਂ ਦੀ ਦਿਸ਼ਾ ਦੀ ਪਾਲਣਾ ਕਰਨ ਵਾਲੀਆਂ ਲਾਈਨਾਂ ਦੀ ਵਰਤੋਂ ਕਰੋ।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Нарисуйте темные и светлые участки, но используйте линии, которые следуют направлению волос.</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Sawir mugdiga iyo iftiinka, laakiin isticmaal xariiqyada raacaya jihada timaha.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Dibuja los tonos oscuros y claros, pero utiliza líneas que sigan la dirección del cabello.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Chora giza na taa, lakini tumia mistari inayofuata mwelekeo wa nywele.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Iguhit ang dilim at ilaw, ngunit gumamit ng mga linya na sumusunod sa direksyon ng buhok.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Koyu ve açık renkleri çizin, ancak saç yönünü takip eden çizgiler kullanın.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Намалюйте темні та світлі частини, але використовуйте лінії, які слідують напрямку волосся.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Vẽ phần tối và sáng, nhưng sử dụng các đường nét theo hướng của tóc.</a:t>
            </a:r>
            <a:endParaRPr>
              <a:solidFill>
                <a:srgbClr val="AAAAAA"/>
              </a:solidFill>
              <a:latin typeface="Average"/>
              <a:ea typeface="Average"/>
              <a:cs typeface="Average"/>
              <a:sym typeface="Average"/>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1093" name="Shape 1093"/>
        <p:cNvGrpSpPr/>
        <p:nvPr/>
      </p:nvGrpSpPr>
      <p:grpSpPr>
        <a:xfrm>
          <a:off x="0" y="0"/>
          <a:ext cx="0" cy="0"/>
          <a:chOff x="0" y="0"/>
          <a:chExt cx="0" cy="0"/>
        </a:xfrm>
      </p:grpSpPr>
      <p:pic>
        <p:nvPicPr>
          <p:cNvPr id="1094" name="Google Shape;1094;p161"/>
          <p:cNvPicPr preferRelativeResize="0"/>
          <p:nvPr/>
        </p:nvPicPr>
        <p:blipFill>
          <a:blip r:embed="rId3">
            <a:alphaModFix/>
          </a:blip>
          <a:stretch>
            <a:fillRect/>
          </a:stretch>
        </p:blipFill>
        <p:spPr>
          <a:xfrm>
            <a:off x="2057400" y="152400"/>
            <a:ext cx="5018351" cy="655319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8" name="Shape 1098"/>
        <p:cNvGrpSpPr/>
        <p:nvPr/>
      </p:nvGrpSpPr>
      <p:grpSpPr>
        <a:xfrm>
          <a:off x="0" y="0"/>
          <a:ext cx="0" cy="0"/>
          <a:chOff x="0" y="0"/>
          <a:chExt cx="0" cy="0"/>
        </a:xfrm>
      </p:grpSpPr>
      <p:sp>
        <p:nvSpPr>
          <p:cNvPr id="1099" name="Google Shape;1099;p16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to expect</a:t>
            </a:r>
            <a:endParaRPr/>
          </a:p>
        </p:txBody>
      </p:sp>
      <p:sp>
        <p:nvSpPr>
          <p:cNvPr id="1100" name="Google Shape;1100;p162"/>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When you observe your gradients and blend smoothly, you are going to get a </a:t>
            </a:r>
            <a:r>
              <a:rPr b="1" lang="en" sz="2400">
                <a:solidFill>
                  <a:srgbClr val="FFFFFF"/>
                </a:solidFill>
              </a:rPr>
              <a:t>great skin texture</a:t>
            </a:r>
            <a:r>
              <a:rPr lang="en" sz="2400"/>
              <a:t>.</a:t>
            </a:r>
            <a:endParaRPr sz="2400"/>
          </a:p>
          <a:p>
            <a:pPr indent="0" lvl="0" marL="0" rtl="0" algn="l">
              <a:spcBef>
                <a:spcPts val="1600"/>
              </a:spcBef>
              <a:spcAft>
                <a:spcPts val="0"/>
              </a:spcAft>
              <a:buNone/>
            </a:pPr>
            <a:r>
              <a:rPr lang="en" sz="2400"/>
              <a:t>Every tiny </a:t>
            </a:r>
            <a:r>
              <a:rPr b="1" lang="en" sz="2400">
                <a:solidFill>
                  <a:srgbClr val="FFFFFF"/>
                </a:solidFill>
              </a:rPr>
              <a:t>mis-measurement</a:t>
            </a:r>
            <a:r>
              <a:rPr lang="en" sz="2400"/>
              <a:t> is going to bother you. </a:t>
            </a:r>
            <a:endParaRPr sz="2400"/>
          </a:p>
          <a:p>
            <a:pPr indent="0" lvl="0" marL="0" rtl="0" algn="l">
              <a:spcBef>
                <a:spcPts val="1600"/>
              </a:spcBef>
              <a:spcAft>
                <a:spcPts val="1600"/>
              </a:spcAft>
              <a:buNone/>
            </a:pPr>
            <a:r>
              <a:rPr lang="en" sz="2400"/>
              <a:t>The more carefully you observe the lights and darks, the more </a:t>
            </a:r>
            <a:r>
              <a:rPr b="1" lang="en" sz="2400">
                <a:solidFill>
                  <a:srgbClr val="FFFFFF"/>
                </a:solidFill>
              </a:rPr>
              <a:t>3D</a:t>
            </a:r>
            <a:r>
              <a:rPr lang="en" sz="2400"/>
              <a:t> the effect.</a:t>
            </a:r>
            <a:endParaRPr sz="2400"/>
          </a:p>
        </p:txBody>
      </p:sp>
      <p:sp>
        <p:nvSpPr>
          <p:cNvPr id="1101" name="Google Shape;1101;p162"/>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400"/>
              <a:t>You are not likely going to </a:t>
            </a:r>
            <a:r>
              <a:rPr b="1" lang="en" sz="2400">
                <a:solidFill>
                  <a:srgbClr val="FFFFFF"/>
                </a:solidFill>
              </a:rPr>
              <a:t>finish</a:t>
            </a:r>
            <a:r>
              <a:rPr lang="en" sz="2400"/>
              <a:t> this if you are observing carefully. Aim for drawing one eye, one nose, one mouth.</a:t>
            </a:r>
            <a:endParaRPr sz="2400"/>
          </a:p>
          <a:p>
            <a:pPr indent="0" lvl="0" marL="0" marR="0" rtl="0" algn="l">
              <a:lnSpc>
                <a:spcPct val="115000"/>
              </a:lnSpc>
              <a:spcBef>
                <a:spcPts val="1600"/>
              </a:spcBef>
              <a:spcAft>
                <a:spcPts val="0"/>
              </a:spcAft>
              <a:buNone/>
            </a:pPr>
            <a:r>
              <a:rPr lang="en" sz="2400"/>
              <a:t>Each part will look really bad until you </a:t>
            </a:r>
            <a:r>
              <a:rPr b="1" lang="en" sz="2400">
                <a:solidFill>
                  <a:srgbClr val="FFFFFF"/>
                </a:solidFill>
              </a:rPr>
              <a:t>shade the areas around it</a:t>
            </a:r>
            <a:r>
              <a:rPr lang="en" sz="2400"/>
              <a:t>.</a:t>
            </a:r>
            <a:endParaRPr sz="2400"/>
          </a:p>
          <a:p>
            <a:pPr indent="0" lvl="0" marL="0" marR="0" rtl="0" algn="l">
              <a:lnSpc>
                <a:spcPct val="115000"/>
              </a:lnSpc>
              <a:spcBef>
                <a:spcPts val="1600"/>
              </a:spcBef>
              <a:spcAft>
                <a:spcPts val="1600"/>
              </a:spcAft>
              <a:buNone/>
            </a:pPr>
            <a:r>
              <a:t/>
            </a:r>
            <a:endParaRPr sz="2400"/>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05" name="Shape 1105"/>
        <p:cNvGrpSpPr/>
        <p:nvPr/>
      </p:nvGrpSpPr>
      <p:grpSpPr>
        <a:xfrm>
          <a:off x="0" y="0"/>
          <a:ext cx="0" cy="0"/>
          <a:chOff x="0" y="0"/>
          <a:chExt cx="0" cy="0"/>
        </a:xfrm>
      </p:grpSpPr>
      <p:sp>
        <p:nvSpPr>
          <p:cNvPr id="1106" name="Google Shape;1106;p16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are doing today?</a:t>
            </a:r>
            <a:endParaRPr/>
          </a:p>
        </p:txBody>
      </p:sp>
      <p:sp>
        <p:nvSpPr>
          <p:cNvPr id="1107" name="Google Shape;1107;p163"/>
          <p:cNvSpPr txBox="1"/>
          <p:nvPr>
            <p:ph idx="2" type="body"/>
          </p:nvPr>
        </p:nvSpPr>
        <p:spPr>
          <a:xfrm>
            <a:off x="4832400" y="1536633"/>
            <a:ext cx="39999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When you do have parts you are proud of, you should </a:t>
            </a:r>
            <a:r>
              <a:rPr b="1" lang="en" sz="2400">
                <a:solidFill>
                  <a:schemeClr val="dk1"/>
                </a:solidFill>
              </a:rPr>
              <a:t>start practicing drawing hair.</a:t>
            </a:r>
            <a:endParaRPr b="1" sz="2400">
              <a:solidFill>
                <a:schemeClr val="dk1"/>
              </a:solidFill>
            </a:endParaRPr>
          </a:p>
          <a:p>
            <a:pPr indent="0" lvl="0" marL="0" rtl="0" algn="l">
              <a:spcBef>
                <a:spcPts val="1600"/>
              </a:spcBef>
              <a:spcAft>
                <a:spcPts val="1600"/>
              </a:spcAft>
              <a:buNone/>
            </a:pPr>
            <a:r>
              <a:t/>
            </a:r>
            <a:endParaRPr sz="2400"/>
          </a:p>
        </p:txBody>
      </p:sp>
      <p:sp>
        <p:nvSpPr>
          <p:cNvPr id="1108" name="Google Shape;1108;p163"/>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400"/>
              <a:t>If you </a:t>
            </a:r>
            <a:r>
              <a:rPr b="1" lang="en" sz="2400">
                <a:solidFill>
                  <a:schemeClr val="dk1"/>
                </a:solidFill>
              </a:rPr>
              <a:t>DON’T</a:t>
            </a:r>
            <a:r>
              <a:rPr lang="en" sz="2400"/>
              <a:t> have one nose, mouth, and eye, that you are really proud of, you should </a:t>
            </a:r>
            <a:r>
              <a:rPr b="1" lang="en" sz="2400">
                <a:solidFill>
                  <a:schemeClr val="dk1"/>
                </a:solidFill>
              </a:rPr>
              <a:t>keep practicing parts of the face.</a:t>
            </a:r>
            <a:endParaRPr b="1" sz="2400">
              <a:solidFill>
                <a:schemeClr val="dk1"/>
              </a:solidFill>
            </a:endParaRPr>
          </a:p>
          <a:p>
            <a:pPr indent="0" lvl="0" marL="0" marR="0" rtl="0" algn="l">
              <a:lnSpc>
                <a:spcPct val="115000"/>
              </a:lnSpc>
              <a:spcBef>
                <a:spcPts val="1600"/>
              </a:spcBef>
              <a:spcAft>
                <a:spcPts val="0"/>
              </a:spcAft>
              <a:buNone/>
            </a:pPr>
            <a:r>
              <a:t/>
            </a:r>
            <a:endParaRPr sz="2400"/>
          </a:p>
          <a:p>
            <a:pPr indent="0" lvl="0" marL="0" marR="0" rtl="0" algn="l">
              <a:lnSpc>
                <a:spcPct val="115000"/>
              </a:lnSpc>
              <a:spcBef>
                <a:spcPts val="1600"/>
              </a:spcBef>
              <a:spcAft>
                <a:spcPts val="1600"/>
              </a:spcAft>
              <a:buNone/>
            </a:pPr>
            <a:r>
              <a:rPr lang="en" sz="2400"/>
              <a:t>Remember that you want to have a complete </a:t>
            </a:r>
            <a:r>
              <a:rPr b="1" lang="en" sz="2400">
                <a:solidFill>
                  <a:schemeClr val="dk1"/>
                </a:solidFill>
              </a:rPr>
              <a:t>background</a:t>
            </a:r>
            <a:r>
              <a:rPr lang="en" sz="2400"/>
              <a:t> and</a:t>
            </a:r>
            <a:r>
              <a:rPr b="1" lang="en" sz="2400">
                <a:solidFill>
                  <a:schemeClr val="dk1"/>
                </a:solidFill>
              </a:rPr>
              <a:t> rich blacks</a:t>
            </a:r>
            <a:r>
              <a:rPr lang="en" sz="2400"/>
              <a:t> for each drawing.</a:t>
            </a:r>
            <a:endParaRPr sz="2400"/>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64"/>
          <p:cNvSpPr txBox="1"/>
          <p:nvPr/>
        </p:nvSpPr>
        <p:spPr>
          <a:xfrm>
            <a:off x="0" y="0"/>
            <a:ext cx="2745900" cy="107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grpSp>
        <p:nvGrpSpPr>
          <p:cNvPr id="1114" name="Google Shape;1114;p164"/>
          <p:cNvGrpSpPr/>
          <p:nvPr/>
        </p:nvGrpSpPr>
        <p:grpSpPr>
          <a:xfrm>
            <a:off x="230112" y="1077012"/>
            <a:ext cx="2285863" cy="3086216"/>
            <a:chOff x="0" y="1222639"/>
            <a:chExt cx="3612300" cy="4876309"/>
          </a:xfrm>
        </p:grpSpPr>
        <p:pic>
          <p:nvPicPr>
            <p:cNvPr id="1115" name="Google Shape;1115;p164"/>
            <p:cNvPicPr preferRelativeResize="0"/>
            <p:nvPr/>
          </p:nvPicPr>
          <p:blipFill>
            <a:blip r:embed="rId3">
              <a:alphaModFix/>
            </a:blip>
            <a:stretch>
              <a:fillRect/>
            </a:stretch>
          </p:blipFill>
          <p:spPr>
            <a:xfrm>
              <a:off x="0" y="3894216"/>
              <a:ext cx="3612299" cy="2204731"/>
            </a:xfrm>
            <a:prstGeom prst="rect">
              <a:avLst/>
            </a:prstGeom>
            <a:noFill/>
            <a:ln>
              <a:noFill/>
            </a:ln>
          </p:spPr>
        </p:pic>
        <p:pic>
          <p:nvPicPr>
            <p:cNvPr id="1116" name="Google Shape;1116;p164"/>
            <p:cNvPicPr preferRelativeResize="0"/>
            <p:nvPr/>
          </p:nvPicPr>
          <p:blipFill>
            <a:blip r:embed="rId4">
              <a:alphaModFix/>
            </a:blip>
            <a:stretch>
              <a:fillRect/>
            </a:stretch>
          </p:blipFill>
          <p:spPr>
            <a:xfrm>
              <a:off x="0" y="1222639"/>
              <a:ext cx="3612300" cy="2671586"/>
            </a:xfrm>
            <a:prstGeom prst="rect">
              <a:avLst/>
            </a:prstGeom>
            <a:noFill/>
            <a:ln>
              <a:noFill/>
            </a:ln>
          </p:spPr>
        </p:pic>
      </p:grpSp>
      <p:sp>
        <p:nvSpPr>
          <p:cNvPr id="1117" name="Google Shape;1117;p164"/>
          <p:cNvSpPr txBox="1"/>
          <p:nvPr/>
        </p:nvSpPr>
        <p:spPr>
          <a:xfrm>
            <a:off x="-50" y="4163350"/>
            <a:ext cx="2746200" cy="2694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CACACA"/>
                </a:solidFill>
                <a:latin typeface="Average"/>
                <a:ea typeface="Average"/>
                <a:cs typeface="Average"/>
                <a:sym typeface="Average"/>
              </a:rPr>
              <a:t>We are going to come up with some </a:t>
            </a:r>
            <a:r>
              <a:rPr b="1" lang="en" sz="2000">
                <a:solidFill>
                  <a:srgbClr val="FFFFFF"/>
                </a:solidFill>
                <a:latin typeface="Average"/>
                <a:ea typeface="Average"/>
                <a:cs typeface="Average"/>
                <a:sym typeface="Average"/>
              </a:rPr>
              <a:t>ideas</a:t>
            </a:r>
            <a:r>
              <a:rPr lang="en" sz="2000">
                <a:solidFill>
                  <a:srgbClr val="CACACA"/>
                </a:solidFill>
                <a:latin typeface="Average"/>
                <a:ea typeface="Average"/>
                <a:cs typeface="Average"/>
                <a:sym typeface="Average"/>
              </a:rPr>
              <a:t> for the </a:t>
            </a:r>
            <a:r>
              <a:rPr b="1" lang="en" sz="2000">
                <a:solidFill>
                  <a:srgbClr val="FFFFFF"/>
                </a:solidFill>
                <a:latin typeface="Average"/>
                <a:ea typeface="Average"/>
                <a:cs typeface="Average"/>
                <a:sym typeface="Average"/>
              </a:rPr>
              <a:t>background</a:t>
            </a:r>
            <a:r>
              <a:rPr lang="en" sz="2000">
                <a:solidFill>
                  <a:srgbClr val="CACACA"/>
                </a:solidFill>
                <a:latin typeface="Average"/>
                <a:ea typeface="Average"/>
                <a:cs typeface="Average"/>
                <a:sym typeface="Average"/>
              </a:rPr>
              <a:t> of your portraits. And then we are going using shading to create realistic </a:t>
            </a:r>
            <a:r>
              <a:rPr b="1" lang="en" sz="2000">
                <a:solidFill>
                  <a:srgbClr val="FFFFFF"/>
                </a:solidFill>
                <a:latin typeface="Average"/>
                <a:ea typeface="Average"/>
                <a:cs typeface="Average"/>
                <a:sym typeface="Average"/>
              </a:rPr>
              <a:t>hair textures</a:t>
            </a:r>
            <a:r>
              <a:rPr lang="en" sz="2000">
                <a:solidFill>
                  <a:srgbClr val="CACACA"/>
                </a:solidFill>
                <a:latin typeface="Average"/>
                <a:ea typeface="Average"/>
                <a:cs typeface="Average"/>
                <a:sym typeface="Average"/>
              </a:rPr>
              <a:t>.</a:t>
            </a:r>
            <a:endParaRPr sz="2000"/>
          </a:p>
        </p:txBody>
      </p:sp>
      <p:sp>
        <p:nvSpPr>
          <p:cNvPr descr="Translations" id="1118" name="Google Shape;1118;p164"/>
          <p:cNvSpPr txBox="1"/>
          <p:nvPr/>
        </p:nvSpPr>
        <p:spPr>
          <a:xfrm>
            <a:off x="2746150" y="0"/>
            <a:ext cx="6397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ለጀርባዎ ሀሳቦችን እያሰብን ነው, እና ከዚያ የፀጉር አሠራሮችን ይሳሉ.</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نحن نفكر في أفكار لخلفيتك، ثم نرسم نسيج الشعر.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Estem pensant en idees per al vostre fons i després dibuixem textures de cabell.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我们正在为您的背景构思，然后绘制头发纹理。</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در حال فکر کردن به ایده هایی برای پس زمینه شما هستیم و سپس بافت مو را ترسیم می کنیم.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आपकी पृष्ठभूमि के लिए विचारों पर विचार कर रहे हैं, और फिर बालों की बनावट तैयार करेंगे।</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背景のアイデアを考え、髪の毛のテクスチャを描きます。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우리는 배경에 대한 아이디어를 생각해낸 후 머리카락의 질감을 그립니다.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ji bo paşxaneya we li ramanan difikirin, û dûv re tevnên porê xêz dikin.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Estamos pensando em ideias para o seu plano de fundo e depois desenhamos texturas de cabelo.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ਅਸੀਂ ਤੁਹਾਡੇ ਪਿਛੋਕੜ ਲਈ ਵਿਚਾਰਾਂ ਬਾਰੇ ਸੋਚ ਰਹੇ ਹਾਂ, ਅਤੇ ਫਿਰ ਵਾਲਾਂ ਦੀ ਬਣਤਰ ਬਣਾਉਂਦੇ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Мы продумываем идеи для вашего фона, а затем рисуем текстуру волос.</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ka fekereynaa fikradaha asalkaaga, ka dibna sawiro qaabka timaha.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Estamos pensando en ideas para tu fondo y luego dibujamos texturas del cabello.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Tunafikiria mawazo kwa historia yako, na kisha kuchora textures nywele.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Nag-iisip kami ng mga ideya para sa iyong background, at pagkatapos ay gumuhit ng mga texture ng buhok.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Arkaplanınız için fikirler düşünüyoruz ve ardından saç dokularını çiziyoruz.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Ми думаємо про ідеї для вашого фону, а потім малюємо текстури волосся.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tôi sẽ nghĩ ra ý tưởng cho phông nền của bạn, sau đó vẽ kết cấu tóc.</a:t>
            </a:r>
            <a:endParaRPr sz="1450">
              <a:solidFill>
                <a:srgbClr val="CACACA"/>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graphicFrame>
        <p:nvGraphicFramePr>
          <p:cNvPr id="242" name="Google Shape;242;p50"/>
          <p:cNvGraphicFramePr/>
          <p:nvPr/>
        </p:nvGraphicFramePr>
        <p:xfrm>
          <a:off x="1156625" y="137313"/>
          <a:ext cx="3000000" cy="3000000"/>
        </p:xfrm>
        <a:graphic>
          <a:graphicData uri="http://schemas.openxmlformats.org/drawingml/2006/table">
            <a:tbl>
              <a:tblPr>
                <a:noFill/>
                <a:tableStyleId>{1025265A-9A46-40EC-B305-81A34F365966}</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graphicFrame>
        <p:nvGraphicFramePr>
          <p:cNvPr id="247" name="Google Shape;247;p51"/>
          <p:cNvGraphicFramePr/>
          <p:nvPr/>
        </p:nvGraphicFramePr>
        <p:xfrm>
          <a:off x="138" y="0"/>
          <a:ext cx="3000000" cy="3000000"/>
        </p:xfrm>
        <a:graphic>
          <a:graphicData uri="http://schemas.openxmlformats.org/drawingml/2006/table">
            <a:tbl>
              <a:tblPr>
                <a:noFill/>
                <a:tableStyleId>{4017F192-CA74-4176-AD7C-DA72447C3355}</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52"/>
          <p:cNvGrpSpPr/>
          <p:nvPr/>
        </p:nvGrpSpPr>
        <p:grpSpPr>
          <a:xfrm>
            <a:off x="980617" y="783225"/>
            <a:ext cx="7376949" cy="5846100"/>
            <a:chOff x="819975" y="0"/>
            <a:chExt cx="8984227" cy="7119839"/>
          </a:xfrm>
        </p:grpSpPr>
        <p:pic>
          <p:nvPicPr>
            <p:cNvPr id="253" name="Google Shape;253;p52"/>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54" name="Google Shape;254;p52"/>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55" name="Google Shape;255;p52"/>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56" name="Google Shape;256;p52"/>
            <p:cNvGrpSpPr/>
            <p:nvPr/>
          </p:nvGrpSpPr>
          <p:grpSpPr>
            <a:xfrm>
              <a:off x="823106" y="3102742"/>
              <a:ext cx="1414286" cy="914378"/>
              <a:chOff x="455150" y="4738700"/>
              <a:chExt cx="1058439" cy="685801"/>
            </a:xfrm>
          </p:grpSpPr>
          <p:pic>
            <p:nvPicPr>
              <p:cNvPr id="257" name="Google Shape;257;p52"/>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58" name="Google Shape;258;p52"/>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59" name="Google Shape;259;p52"/>
            <p:cNvGrpSpPr/>
            <p:nvPr/>
          </p:nvGrpSpPr>
          <p:grpSpPr>
            <a:xfrm>
              <a:off x="823112" y="4136967"/>
              <a:ext cx="1414299" cy="914381"/>
              <a:chOff x="447051" y="5424505"/>
              <a:chExt cx="1064664" cy="685803"/>
            </a:xfrm>
          </p:grpSpPr>
          <p:pic>
            <p:nvPicPr>
              <p:cNvPr id="260" name="Google Shape;260;p52"/>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61" name="Google Shape;261;p52"/>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62" name="Google Shape;262;p52"/>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63" name="Google Shape;263;p52"/>
            <p:cNvGrpSpPr/>
            <p:nvPr/>
          </p:nvGrpSpPr>
          <p:grpSpPr>
            <a:xfrm>
              <a:off x="825152" y="6205442"/>
              <a:ext cx="2818393" cy="914391"/>
              <a:chOff x="457202" y="6795867"/>
              <a:chExt cx="2818393" cy="914391"/>
            </a:xfrm>
          </p:grpSpPr>
          <p:grpSp>
            <p:nvGrpSpPr>
              <p:cNvPr id="264" name="Google Shape;264;p52"/>
              <p:cNvGrpSpPr/>
              <p:nvPr/>
            </p:nvGrpSpPr>
            <p:grpSpPr>
              <a:xfrm>
                <a:off x="457202" y="6795880"/>
                <a:ext cx="1426468" cy="914378"/>
                <a:chOff x="457200" y="6796100"/>
                <a:chExt cx="1065801" cy="685801"/>
              </a:xfrm>
            </p:grpSpPr>
            <p:pic>
              <p:nvPicPr>
                <p:cNvPr id="265" name="Google Shape;265;p52"/>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66" name="Google Shape;266;p52"/>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67" name="Google Shape;267;p52"/>
              <p:cNvGrpSpPr/>
              <p:nvPr/>
            </p:nvGrpSpPr>
            <p:grpSpPr>
              <a:xfrm>
                <a:off x="1861350" y="6795867"/>
                <a:ext cx="1414245" cy="914382"/>
                <a:chOff x="1511713" y="6796096"/>
                <a:chExt cx="1060790" cy="685804"/>
              </a:xfrm>
            </p:grpSpPr>
            <p:pic>
              <p:nvPicPr>
                <p:cNvPr id="268" name="Google Shape;268;p52"/>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69" name="Google Shape;269;p52"/>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70" name="Google Shape;270;p52"/>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71" name="Google Shape;271;p52"/>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72" name="Google Shape;272;p52"/>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73" name="Google Shape;273;p52"/>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74" name="Google Shape;274;p52"/>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75" name="Google Shape;275;p52"/>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76" name="Google Shape;276;p52"/>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277" name="Google Shape;277;p52"/>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78" name="Google Shape;278;p52"/>
          <p:cNvCxnSpPr/>
          <p:nvPr/>
        </p:nvCxnSpPr>
        <p:spPr>
          <a:xfrm>
            <a:off x="284675" y="4512900"/>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79" name="Google Shape;279;p52"/>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80" name="Google Shape;280;p52"/>
          <p:cNvSpPr txBox="1"/>
          <p:nvPr/>
        </p:nvSpPr>
        <p:spPr>
          <a:xfrm>
            <a:off x="155075" y="9033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81" name="Google Shape;281;p52"/>
          <p:cNvSpPr txBox="1"/>
          <p:nvPr/>
        </p:nvSpPr>
        <p:spPr>
          <a:xfrm>
            <a:off x="155075" y="25832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82" name="Google Shape;282;p52"/>
          <p:cNvSpPr txBox="1"/>
          <p:nvPr/>
        </p:nvSpPr>
        <p:spPr>
          <a:xfrm>
            <a:off x="155075" y="34514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3"/>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88" name="Google Shape;288;p53"/>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89" name="Google Shape;289;p53"/>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90" name="Google Shape;290;p53"/>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91" name="Google Shape;291;p53"/>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92" name="Google Shape;292;p53"/>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93" name="Google Shape;293;p53"/>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5"/>
          <p:cNvSpPr txBox="1"/>
          <p:nvPr/>
        </p:nvSpPr>
        <p:spPr>
          <a:xfrm>
            <a:off x="0" y="0"/>
            <a:ext cx="9144000" cy="39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Send me your self-portraits and backgrounds!</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sz="2900">
              <a:solidFill>
                <a:srgbClr val="CACACA"/>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FFFFFF"/>
                </a:solidFill>
                <a:latin typeface="Average"/>
                <a:ea typeface="Average"/>
                <a:cs typeface="Average"/>
                <a:sym typeface="Average"/>
              </a:rPr>
              <a:t>Hand it in using the Google classroom for art.</a:t>
            </a:r>
            <a:endParaRPr sz="29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lang="en" sz="2900">
                <a:solidFill>
                  <a:srgbClr val="CACACA"/>
                </a:solidFill>
                <a:latin typeface="Average"/>
                <a:ea typeface="Average"/>
                <a:cs typeface="Average"/>
                <a:sym typeface="Average"/>
              </a:rPr>
              <a:t>For a great drawing, make sure your photo...</a:t>
            </a:r>
            <a:endParaRPr sz="2900">
              <a:solidFill>
                <a:srgbClr val="CACACA"/>
              </a:solidFill>
              <a:latin typeface="Average"/>
              <a:ea typeface="Average"/>
              <a:cs typeface="Average"/>
              <a:sym typeface="Average"/>
            </a:endParaRPr>
          </a:p>
          <a:p>
            <a:pPr indent="0" lvl="0" marL="0" rtl="0" algn="ctr">
              <a:spcBef>
                <a:spcPts val="0"/>
              </a:spcBef>
              <a:spcAft>
                <a:spcPts val="0"/>
              </a:spcAft>
              <a:buNone/>
            </a:pPr>
            <a:r>
              <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and focuses on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Has enough </a:t>
            </a:r>
            <a:r>
              <a:rPr b="1" lang="en" sz="2000">
                <a:solidFill>
                  <a:srgbClr val="00FF00"/>
                </a:solidFill>
                <a:latin typeface="Average"/>
                <a:ea typeface="Average"/>
                <a:cs typeface="Average"/>
                <a:sym typeface="Average"/>
              </a:rPr>
              <a:t>detail</a:t>
            </a:r>
            <a:r>
              <a:rPr lang="en" sz="2000">
                <a:solidFill>
                  <a:srgbClr val="00FF00"/>
                </a:solidFill>
                <a:latin typeface="Average"/>
                <a:ea typeface="Average"/>
                <a:cs typeface="Average"/>
                <a:sym typeface="Average"/>
              </a:rPr>
              <a:t> </a:t>
            </a:r>
            <a:r>
              <a:rPr lang="en" sz="2000">
                <a:solidFill>
                  <a:srgbClr val="CACACA"/>
                </a:solidFill>
                <a:latin typeface="Average"/>
                <a:ea typeface="Average"/>
                <a:cs typeface="Average"/>
                <a:sym typeface="Average"/>
              </a:rPr>
              <a:t>in your hair/hat/scarf</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Is an </a:t>
            </a:r>
            <a:r>
              <a:rPr b="1" lang="en" sz="2000">
                <a:solidFill>
                  <a:srgbClr val="FFFFFF"/>
                </a:solidFill>
                <a:latin typeface="Average"/>
                <a:ea typeface="Average"/>
                <a:cs typeface="Average"/>
                <a:sym typeface="Average"/>
              </a:rPr>
              <a:t>original image file</a:t>
            </a:r>
            <a:r>
              <a:rPr lang="en" sz="2000">
                <a:solidFill>
                  <a:srgbClr val="CACACA"/>
                </a:solidFill>
                <a:latin typeface="Average"/>
                <a:ea typeface="Average"/>
                <a:cs typeface="Average"/>
                <a:sym typeface="Average"/>
              </a:rPr>
              <a:t> and </a:t>
            </a:r>
            <a:r>
              <a:rPr b="1" lang="en" sz="2000">
                <a:solidFill>
                  <a:srgbClr val="E06666"/>
                </a:solidFill>
                <a:latin typeface="Average"/>
                <a:ea typeface="Average"/>
                <a:cs typeface="Average"/>
                <a:sym typeface="Average"/>
              </a:rPr>
              <a:t>NOT a screenshot</a:t>
            </a:r>
            <a:endParaRPr b="1" sz="2000">
              <a:solidFill>
                <a:srgbClr val="E06666"/>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Moves from </a:t>
            </a:r>
            <a:r>
              <a:rPr b="1" lang="en" sz="2000">
                <a:solidFill>
                  <a:srgbClr val="00FF00"/>
                </a:solidFill>
                <a:latin typeface="Average"/>
                <a:ea typeface="Average"/>
                <a:cs typeface="Average"/>
                <a:sym typeface="Average"/>
              </a:rPr>
              <a:t>light to dark</a:t>
            </a:r>
            <a:r>
              <a:rPr lang="en" sz="2000">
                <a:solidFill>
                  <a:srgbClr val="CACACA"/>
                </a:solidFill>
                <a:latin typeface="Average"/>
                <a:ea typeface="Average"/>
                <a:cs typeface="Average"/>
                <a:sym typeface="Average"/>
              </a:rPr>
              <a:t> across your face</a:t>
            </a:r>
            <a:endParaRPr sz="2000">
              <a:solidFill>
                <a:srgbClr val="CACACA"/>
              </a:solidFill>
              <a:latin typeface="Average"/>
              <a:ea typeface="Average"/>
              <a:cs typeface="Average"/>
              <a:sym typeface="Average"/>
            </a:endParaRPr>
          </a:p>
          <a:p>
            <a:pPr indent="-355600" lvl="0" marL="457200" rtl="0" algn="ctr">
              <a:spcBef>
                <a:spcPts val="0"/>
              </a:spcBef>
              <a:spcAft>
                <a:spcPts val="0"/>
              </a:spcAft>
              <a:buClr>
                <a:srgbClr val="CACACA"/>
              </a:buClr>
              <a:buSzPts val="2000"/>
              <a:buFont typeface="Average"/>
              <a:buAutoNum type="arabicPeriod"/>
            </a:pPr>
            <a:r>
              <a:rPr lang="en" sz="2000">
                <a:solidFill>
                  <a:srgbClr val="CACACA"/>
                </a:solidFill>
                <a:latin typeface="Average"/>
                <a:ea typeface="Average"/>
                <a:cs typeface="Average"/>
                <a:sym typeface="Average"/>
              </a:rPr>
              <a:t>Does </a:t>
            </a:r>
            <a:r>
              <a:rPr b="1" lang="en" sz="2000">
                <a:solidFill>
                  <a:srgbClr val="E06666"/>
                </a:solidFill>
                <a:latin typeface="Average"/>
                <a:ea typeface="Average"/>
                <a:cs typeface="Average"/>
                <a:sym typeface="Average"/>
              </a:rPr>
              <a:t>not</a:t>
            </a:r>
            <a:r>
              <a:rPr lang="en" sz="2000">
                <a:solidFill>
                  <a:srgbClr val="E06666"/>
                </a:solidFill>
                <a:latin typeface="Average"/>
                <a:ea typeface="Average"/>
                <a:cs typeface="Average"/>
                <a:sym typeface="Average"/>
              </a:rPr>
              <a:t> </a:t>
            </a:r>
            <a:r>
              <a:rPr lang="en" sz="2000">
                <a:solidFill>
                  <a:srgbClr val="CACACA"/>
                </a:solidFill>
                <a:latin typeface="Average"/>
                <a:ea typeface="Average"/>
                <a:cs typeface="Average"/>
                <a:sym typeface="Average"/>
              </a:rPr>
              <a:t>use an </a:t>
            </a:r>
            <a:r>
              <a:rPr b="1" lang="en" sz="2000">
                <a:solidFill>
                  <a:srgbClr val="E06666"/>
                </a:solidFill>
                <a:latin typeface="Average"/>
                <a:ea typeface="Average"/>
                <a:cs typeface="Average"/>
                <a:sym typeface="Average"/>
              </a:rPr>
              <a:t>Snapchat-style filter</a:t>
            </a:r>
            <a:endParaRPr sz="1200">
              <a:solidFill>
                <a:srgbClr val="E06666"/>
              </a:solidFill>
              <a:latin typeface="Average"/>
              <a:ea typeface="Average"/>
              <a:cs typeface="Average"/>
              <a:sym typeface="Average"/>
            </a:endParaRPr>
          </a:p>
        </p:txBody>
      </p:sp>
      <p:sp>
        <p:nvSpPr>
          <p:cNvPr descr="Translations" id="303" name="Google Shape;303;p55"/>
          <p:cNvSpPr txBox="1"/>
          <p:nvPr/>
        </p:nvSpPr>
        <p:spPr>
          <a:xfrm>
            <a:off x="457200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ਮੈਨੂੰ ਆਪਣੇ ਸਵੈ-ਪੋਰਟਰੇਟ ਅਤੇ ਪਿਛੋਕੜ ਭੇਜੋ!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Присылайте мне свои автопортреты и фоны!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ii soo dir sawiradaada iyo asalkaaga!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¡Enviadme vuestros autorretratos y fondos!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Nitumie picha zako za kibinafsi na asili!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Ipadala sa akin ang iyong mga self-portraits at background!</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Bana otoportrelerinizi ve arka planlarınızı gönderin!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Надсилайте мені свої автопортрети та фони!</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Gửi cho tôi ảnh tự chụp và ảnh nền của bạn!</a:t>
            </a:r>
            <a:endParaRPr sz="2300">
              <a:solidFill>
                <a:srgbClr val="CACACA"/>
              </a:solidFill>
              <a:latin typeface="Average"/>
              <a:ea typeface="Average"/>
              <a:cs typeface="Average"/>
              <a:sym typeface="Average"/>
            </a:endParaRPr>
          </a:p>
        </p:txBody>
      </p:sp>
      <p:sp>
        <p:nvSpPr>
          <p:cNvPr descr="Translations" id="304" name="Google Shape;304;p55"/>
          <p:cNvSpPr txBox="1"/>
          <p:nvPr/>
        </p:nvSpPr>
        <p:spPr>
          <a:xfrm>
            <a:off x="0" y="3999000"/>
            <a:ext cx="4572000" cy="28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የራስህን ምስል እና ዳራ ላክልኝ!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أرسل لي صورك الشخصية وخلفياتك!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Envia'm els teus autoretrats i fons!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把你的自画像和背景发给我！</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سلف پرتره و پس زمینه خود را برای من بفرستید!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मुझे अपने स्व-चित्र और पृष्ठभूमि भेजें!</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あなたの自画像と背景を送ってください！</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여러분의 자화상과 배경을 보내주세요!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Xwe-portre û paşnavên xwe ji min re bişînin!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Enviem-me seus autorretratos e fundos!</a:t>
            </a:r>
            <a:endParaRPr sz="2300">
              <a:solidFill>
                <a:srgbClr val="CACACA"/>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6"/>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One</a:t>
            </a:r>
            <a:r>
              <a:rPr lang="en">
                <a:solidFill>
                  <a:srgbClr val="999999"/>
                </a:solidFill>
                <a:latin typeface="Open Sans"/>
                <a:ea typeface="Open Sans"/>
                <a:cs typeface="Open Sans"/>
                <a:sym typeface="Open Sans"/>
              </a:rPr>
              <a:t> person, showing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id="310" name="Google Shape;310;p56"/>
          <p:cNvPicPr preferRelativeResize="0"/>
          <p:nvPr/>
        </p:nvPicPr>
        <p:blipFill>
          <a:blip r:embed="rId3">
            <a:alphaModFix/>
          </a:blip>
          <a:stretch>
            <a:fillRect/>
          </a:stretch>
        </p:blipFill>
        <p:spPr>
          <a:xfrm>
            <a:off x="2232199" y="299734"/>
            <a:ext cx="4679591" cy="62585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9"/>
          <p:cNvSpPr txBox="1"/>
          <p:nvPr/>
        </p:nvSpPr>
        <p:spPr>
          <a:xfrm>
            <a:off x="0" y="0"/>
            <a:ext cx="2745900" cy="107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grpSp>
        <p:nvGrpSpPr>
          <p:cNvPr id="172" name="Google Shape;172;p39"/>
          <p:cNvGrpSpPr/>
          <p:nvPr/>
        </p:nvGrpSpPr>
        <p:grpSpPr>
          <a:xfrm>
            <a:off x="230112" y="1077012"/>
            <a:ext cx="2285863" cy="3086216"/>
            <a:chOff x="0" y="1222639"/>
            <a:chExt cx="3612300" cy="4876309"/>
          </a:xfrm>
        </p:grpSpPr>
        <p:pic>
          <p:nvPicPr>
            <p:cNvPr id="173" name="Google Shape;173;p39"/>
            <p:cNvPicPr preferRelativeResize="0"/>
            <p:nvPr/>
          </p:nvPicPr>
          <p:blipFill>
            <a:blip r:embed="rId3">
              <a:alphaModFix/>
            </a:blip>
            <a:stretch>
              <a:fillRect/>
            </a:stretch>
          </p:blipFill>
          <p:spPr>
            <a:xfrm>
              <a:off x="0" y="3894216"/>
              <a:ext cx="3612299" cy="2204731"/>
            </a:xfrm>
            <a:prstGeom prst="rect">
              <a:avLst/>
            </a:prstGeom>
            <a:noFill/>
            <a:ln>
              <a:noFill/>
            </a:ln>
          </p:spPr>
        </p:pic>
        <p:pic>
          <p:nvPicPr>
            <p:cNvPr id="174" name="Google Shape;174;p39"/>
            <p:cNvPicPr preferRelativeResize="0"/>
            <p:nvPr/>
          </p:nvPicPr>
          <p:blipFill>
            <a:blip r:embed="rId4">
              <a:alphaModFix/>
            </a:blip>
            <a:stretch>
              <a:fillRect/>
            </a:stretch>
          </p:blipFill>
          <p:spPr>
            <a:xfrm>
              <a:off x="0" y="1222639"/>
              <a:ext cx="3612300" cy="2671586"/>
            </a:xfrm>
            <a:prstGeom prst="rect">
              <a:avLst/>
            </a:prstGeom>
            <a:noFill/>
            <a:ln>
              <a:noFill/>
            </a:ln>
          </p:spPr>
        </p:pic>
      </p:grpSp>
      <p:sp>
        <p:nvSpPr>
          <p:cNvPr id="175" name="Google Shape;175;p39"/>
          <p:cNvSpPr txBox="1"/>
          <p:nvPr/>
        </p:nvSpPr>
        <p:spPr>
          <a:xfrm>
            <a:off x="-50" y="4163350"/>
            <a:ext cx="2746200" cy="2694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CACACA"/>
                </a:solidFill>
                <a:latin typeface="Average"/>
                <a:ea typeface="Average"/>
                <a:cs typeface="Average"/>
                <a:sym typeface="Average"/>
              </a:rPr>
              <a:t>We are going to come up with some </a:t>
            </a:r>
            <a:r>
              <a:rPr b="1" lang="en" sz="2000">
                <a:solidFill>
                  <a:srgbClr val="FFFFFF"/>
                </a:solidFill>
                <a:latin typeface="Average"/>
                <a:ea typeface="Average"/>
                <a:cs typeface="Average"/>
                <a:sym typeface="Average"/>
              </a:rPr>
              <a:t>ideas</a:t>
            </a:r>
            <a:r>
              <a:rPr lang="en" sz="2000">
                <a:solidFill>
                  <a:srgbClr val="CACACA"/>
                </a:solidFill>
                <a:latin typeface="Average"/>
                <a:ea typeface="Average"/>
                <a:cs typeface="Average"/>
                <a:sym typeface="Average"/>
              </a:rPr>
              <a:t> for the </a:t>
            </a:r>
            <a:r>
              <a:rPr b="1" lang="en" sz="2000">
                <a:solidFill>
                  <a:srgbClr val="FFFFFF"/>
                </a:solidFill>
                <a:latin typeface="Average"/>
                <a:ea typeface="Average"/>
                <a:cs typeface="Average"/>
                <a:sym typeface="Average"/>
              </a:rPr>
              <a:t>background</a:t>
            </a:r>
            <a:r>
              <a:rPr lang="en" sz="2000">
                <a:solidFill>
                  <a:srgbClr val="CACACA"/>
                </a:solidFill>
                <a:latin typeface="Average"/>
                <a:ea typeface="Average"/>
                <a:cs typeface="Average"/>
                <a:sym typeface="Average"/>
              </a:rPr>
              <a:t> of your portraits. And then we are going using shading to create realistic </a:t>
            </a:r>
            <a:r>
              <a:rPr b="1" lang="en" sz="2000">
                <a:solidFill>
                  <a:srgbClr val="FFFFFF"/>
                </a:solidFill>
                <a:latin typeface="Average"/>
                <a:ea typeface="Average"/>
                <a:cs typeface="Average"/>
                <a:sym typeface="Average"/>
              </a:rPr>
              <a:t>hair textures</a:t>
            </a:r>
            <a:r>
              <a:rPr lang="en" sz="2000">
                <a:solidFill>
                  <a:srgbClr val="CACACA"/>
                </a:solidFill>
                <a:latin typeface="Average"/>
                <a:ea typeface="Average"/>
                <a:cs typeface="Average"/>
                <a:sym typeface="Average"/>
              </a:rPr>
              <a:t>.</a:t>
            </a:r>
            <a:endParaRPr sz="2000"/>
          </a:p>
        </p:txBody>
      </p:sp>
      <p:sp>
        <p:nvSpPr>
          <p:cNvPr descr="Translations" id="176" name="Google Shape;176;p39"/>
          <p:cNvSpPr txBox="1"/>
          <p:nvPr/>
        </p:nvSpPr>
        <p:spPr>
          <a:xfrm>
            <a:off x="2746150" y="0"/>
            <a:ext cx="6397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ለጀርባዎ ሀሳቦችን እያሰብን ነው, እና ከዚያ የፀጉር አሠራሮችን ይሳሉ.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نحن نفكر في أفكار لخلفيتك، ثم نرسم نسيج الشعر.</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Estem pensant en idees per al vostre fons i després dibuixem textures de cabell.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我们正在为您的背景构思，然后绘制头发纹理。</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ما در حال فکر کردن به ایده هایی برای پس زمینه شما هستیم و سپس بافت مو را ترسیم می کنیم.</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हम आपकी पृष्ठभूमि के लिए विचारों पर विचार कर रहे हैं, और फिर बालों की बनावट तैयार करेंगे।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背景のアイデアを考え、髪の毛のテクスチャを描きます。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우리는 배경에 대한 아이디어를 생각해낸 후 머리카락의 질감을 그립니다.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Em ji bo paşxaneya we li ramanan difikirin, û dûv re tevnên porê xêz dikin.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Estamos pensando em ideias para o seu plano de fundo e depois desenhamos texturas de cabelo.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ਅਸੀਂ ਤੁਹਾਡੇ ਪਿਛੋਕੜ ਲਈ ਵਿਚਾਰਾਂ ਬਾਰੇ ਸੋਚ ਰਹੇ ਹਾਂ, ਅਤੇ ਫਿਰ ਵਾਲਾਂ ਦੀ ਬਣਤਰ ਬਣਾਉਂਦੇ 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Мы продумываем идеи для вашего фона, а затем рисуем текстуру волос.</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Waxaan ka fekereynaa fikradaha asalkaaga, ka dibna sawiro qaabka timaha.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Estamos pensando en ideas para tu fondo y luego dibujamos texturas del cabello.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Tunafikiria mawazo kwa historia yako, na kisha kuchora textures nywele.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Nag-iisip kami ng mga ideya para sa iyong background, at pagkatapos ay gumuhit ng mga texture ng buhok.</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Arkaplanınız için fikirler düşünüyoruz ve ardından saç dokularını çiziyoruz.</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Ми думаємо про ідеї для вашого фону, а потім малюємо текстури волосся.</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Chúng tôi sẽ nghĩ ra ý tưởng cho phông nền của bạn, sau đó vẽ kết cấu tóc.</a:t>
            </a:r>
            <a:endParaRPr sz="1550">
              <a:solidFill>
                <a:srgbClr val="CACAC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7"/>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One</a:t>
            </a:r>
            <a:r>
              <a:rPr lang="en">
                <a:solidFill>
                  <a:srgbClr val="999999"/>
                </a:solidFill>
                <a:latin typeface="Open Sans"/>
                <a:ea typeface="Open Sans"/>
                <a:cs typeface="Open Sans"/>
                <a:sym typeface="Open Sans"/>
              </a:rPr>
              <a:t> person, showing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id="316" name="Google Shape;316;p57" title="download.jpg"/>
          <p:cNvPicPr preferRelativeResize="0"/>
          <p:nvPr/>
        </p:nvPicPr>
        <p:blipFill rotWithShape="1">
          <a:blip r:embed="rId3">
            <a:alphaModFix/>
          </a:blip>
          <a:srcRect b="24619" l="15023" r="16469" t="0"/>
          <a:stretch/>
        </p:blipFill>
        <p:spPr>
          <a:xfrm>
            <a:off x="211400" y="200524"/>
            <a:ext cx="4360593" cy="5967725"/>
          </a:xfrm>
          <a:prstGeom prst="rect">
            <a:avLst/>
          </a:prstGeom>
          <a:noFill/>
          <a:ln>
            <a:noFill/>
          </a:ln>
        </p:spPr>
      </p:pic>
      <p:pic>
        <p:nvPicPr>
          <p:cNvPr id="317" name="Google Shape;317;p57"/>
          <p:cNvPicPr preferRelativeResize="0"/>
          <p:nvPr/>
        </p:nvPicPr>
        <p:blipFill rotWithShape="1">
          <a:blip r:embed="rId4">
            <a:alphaModFix/>
          </a:blip>
          <a:srcRect b="20773" l="11746" r="14425" t="0"/>
          <a:stretch/>
        </p:blipFill>
        <p:spPr>
          <a:xfrm>
            <a:off x="4571999" y="200524"/>
            <a:ext cx="4360592" cy="58236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8"/>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One</a:t>
            </a:r>
            <a:r>
              <a:rPr lang="en">
                <a:solidFill>
                  <a:srgbClr val="999999"/>
                </a:solidFill>
                <a:latin typeface="Open Sans"/>
                <a:ea typeface="Open Sans"/>
                <a:cs typeface="Open Sans"/>
                <a:sym typeface="Open Sans"/>
              </a:rPr>
              <a:t> person, showing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id="323" name="Google Shape;323;p58" title="Lana del rey.jpeg"/>
          <p:cNvPicPr preferRelativeResize="0"/>
          <p:nvPr/>
        </p:nvPicPr>
        <p:blipFill rotWithShape="1">
          <a:blip r:embed="rId3">
            <a:alphaModFix/>
          </a:blip>
          <a:srcRect b="10370" l="0" r="0" t="0"/>
          <a:stretch/>
        </p:blipFill>
        <p:spPr>
          <a:xfrm>
            <a:off x="0" y="0"/>
            <a:ext cx="4146998" cy="6553850"/>
          </a:xfrm>
          <a:prstGeom prst="rect">
            <a:avLst/>
          </a:prstGeom>
          <a:noFill/>
          <a:ln>
            <a:noFill/>
          </a:ln>
        </p:spPr>
      </p:pic>
      <p:pic>
        <p:nvPicPr>
          <p:cNvPr id="324" name="Google Shape;324;p58" title="desktop-wallpaper-lana-del-rey-ldr-in-2019-lana-del-rey-lana-del-for-your-mobile-tablet-explore-lana-del-rey-lana-del-rey-lana-del-rey-phone.jpg"/>
          <p:cNvPicPr preferRelativeResize="0"/>
          <p:nvPr/>
        </p:nvPicPr>
        <p:blipFill rotWithShape="1">
          <a:blip r:embed="rId4">
            <a:alphaModFix/>
          </a:blip>
          <a:srcRect b="15282" l="0" r="0" t="0"/>
          <a:stretch/>
        </p:blipFill>
        <p:spPr>
          <a:xfrm>
            <a:off x="4147000" y="0"/>
            <a:ext cx="4503751" cy="65538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9"/>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One</a:t>
            </a:r>
            <a:r>
              <a:rPr lang="en">
                <a:solidFill>
                  <a:srgbClr val="999999"/>
                </a:solidFill>
                <a:latin typeface="Open Sans"/>
                <a:ea typeface="Open Sans"/>
                <a:cs typeface="Open Sans"/>
                <a:sym typeface="Open Sans"/>
              </a:rPr>
              <a:t> person, showing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descr="OUR DALLAS STAR, PAIGE BUECKERS🌟" id="330" name="Google Shape;330;p59"/>
          <p:cNvPicPr preferRelativeResize="0"/>
          <p:nvPr/>
        </p:nvPicPr>
        <p:blipFill>
          <a:blip r:embed="rId3">
            <a:alphaModFix/>
          </a:blip>
          <a:stretch>
            <a:fillRect/>
          </a:stretch>
        </p:blipFill>
        <p:spPr>
          <a:xfrm>
            <a:off x="0" y="0"/>
            <a:ext cx="4572000" cy="5686567"/>
          </a:xfrm>
          <a:prstGeom prst="rect">
            <a:avLst/>
          </a:prstGeom>
          <a:noFill/>
          <a:ln>
            <a:noFill/>
          </a:ln>
        </p:spPr>
      </p:pic>
      <p:pic>
        <p:nvPicPr>
          <p:cNvPr id="331" name="Google Shape;331;p59"/>
          <p:cNvPicPr preferRelativeResize="0"/>
          <p:nvPr/>
        </p:nvPicPr>
        <p:blipFill>
          <a:blip r:embed="rId4">
            <a:alphaModFix/>
          </a:blip>
          <a:stretch>
            <a:fillRect/>
          </a:stretch>
        </p:blipFill>
        <p:spPr>
          <a:xfrm>
            <a:off x="4572004" y="0"/>
            <a:ext cx="4571999" cy="56768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60"/>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One</a:t>
            </a:r>
            <a:r>
              <a:rPr lang="en">
                <a:solidFill>
                  <a:srgbClr val="999999"/>
                </a:solidFill>
                <a:latin typeface="Open Sans"/>
                <a:ea typeface="Open Sans"/>
                <a:cs typeface="Open Sans"/>
                <a:sym typeface="Open Sans"/>
              </a:rPr>
              <a:t> person, showing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id="337" name="Google Shape;337;p60"/>
          <p:cNvPicPr preferRelativeResize="0"/>
          <p:nvPr/>
        </p:nvPicPr>
        <p:blipFill>
          <a:blip r:embed="rId3">
            <a:alphaModFix/>
          </a:blip>
          <a:stretch>
            <a:fillRect/>
          </a:stretch>
        </p:blipFill>
        <p:spPr>
          <a:xfrm>
            <a:off x="-464351" y="-3"/>
            <a:ext cx="5036350" cy="6289175"/>
          </a:xfrm>
          <a:prstGeom prst="rect">
            <a:avLst/>
          </a:prstGeom>
          <a:noFill/>
          <a:ln>
            <a:noFill/>
          </a:ln>
        </p:spPr>
      </p:pic>
      <p:pic>
        <p:nvPicPr>
          <p:cNvPr id="338" name="Google Shape;338;p60" title="Yousuf-Karsh-Martin-Luther-King-1962-1574x1960.jpg"/>
          <p:cNvPicPr preferRelativeResize="0"/>
          <p:nvPr/>
        </p:nvPicPr>
        <p:blipFill>
          <a:blip r:embed="rId4">
            <a:alphaModFix/>
          </a:blip>
          <a:stretch>
            <a:fillRect/>
          </a:stretch>
        </p:blipFill>
        <p:spPr>
          <a:xfrm>
            <a:off x="4571999" y="8875"/>
            <a:ext cx="5036351" cy="62714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1"/>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One</a:t>
            </a:r>
            <a:r>
              <a:rPr lang="en">
                <a:solidFill>
                  <a:srgbClr val="999999"/>
                </a:solidFill>
                <a:latin typeface="Open Sans"/>
                <a:ea typeface="Open Sans"/>
                <a:cs typeface="Open Sans"/>
                <a:sym typeface="Open Sans"/>
              </a:rPr>
              <a:t> person, showing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id="344" name="Google Shape;344;p61" title="image.jpeg"/>
          <p:cNvPicPr preferRelativeResize="0"/>
          <p:nvPr/>
        </p:nvPicPr>
        <p:blipFill>
          <a:blip r:embed="rId3">
            <a:alphaModFix/>
          </a:blip>
          <a:stretch>
            <a:fillRect/>
          </a:stretch>
        </p:blipFill>
        <p:spPr>
          <a:xfrm>
            <a:off x="0" y="-23661"/>
            <a:ext cx="4572000" cy="6400787"/>
          </a:xfrm>
          <a:prstGeom prst="rect">
            <a:avLst/>
          </a:prstGeom>
          <a:noFill/>
          <a:ln>
            <a:noFill/>
          </a:ln>
        </p:spPr>
      </p:pic>
      <p:pic>
        <p:nvPicPr>
          <p:cNvPr id="345" name="Google Shape;345;p61" title="4feb900ce0d106761b839818b01a352b.jpg"/>
          <p:cNvPicPr preferRelativeResize="0"/>
          <p:nvPr/>
        </p:nvPicPr>
        <p:blipFill>
          <a:blip r:embed="rId4">
            <a:alphaModFix/>
          </a:blip>
          <a:stretch>
            <a:fillRect/>
          </a:stretch>
        </p:blipFill>
        <p:spPr>
          <a:xfrm>
            <a:off x="4572000" y="-23685"/>
            <a:ext cx="4572000" cy="640081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2"/>
          <p:cNvSpPr txBox="1"/>
          <p:nvPr/>
        </p:nvSpPr>
        <p:spPr>
          <a:xfrm>
            <a:off x="0" y="6553841"/>
            <a:ext cx="9144000" cy="304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a:latin typeface="Open Sans"/>
                <a:ea typeface="Open Sans"/>
                <a:cs typeface="Open Sans"/>
                <a:sym typeface="Open Sans"/>
              </a:rPr>
              <a:t>One</a:t>
            </a:r>
            <a:r>
              <a:rPr lang="en">
                <a:solidFill>
                  <a:srgbClr val="999999"/>
                </a:solidFill>
                <a:latin typeface="Open Sans"/>
                <a:ea typeface="Open Sans"/>
                <a:cs typeface="Open Sans"/>
                <a:sym typeface="Open Sans"/>
              </a:rPr>
              <a:t> person, showing the face </a:t>
            </a:r>
            <a:r>
              <a:rPr b="1" lang="en">
                <a:latin typeface="Open Sans"/>
                <a:ea typeface="Open Sans"/>
                <a:cs typeface="Open Sans"/>
                <a:sym typeface="Open Sans"/>
              </a:rPr>
              <a:t>close up</a:t>
            </a:r>
            <a:r>
              <a:rPr lang="en">
                <a:solidFill>
                  <a:srgbClr val="999999"/>
                </a:solidFill>
                <a:latin typeface="Open Sans"/>
                <a:ea typeface="Open Sans"/>
                <a:cs typeface="Open Sans"/>
                <a:sym typeface="Open Sans"/>
              </a:rPr>
              <a:t>, with lots of </a:t>
            </a:r>
            <a:r>
              <a:rPr b="1" lang="en">
                <a:latin typeface="Open Sans"/>
                <a:ea typeface="Open Sans"/>
                <a:cs typeface="Open Sans"/>
                <a:sym typeface="Open Sans"/>
              </a:rPr>
              <a:t>detail</a:t>
            </a:r>
            <a:r>
              <a:rPr lang="en">
                <a:solidFill>
                  <a:srgbClr val="999999"/>
                </a:solidFill>
                <a:latin typeface="Open Sans"/>
                <a:ea typeface="Open Sans"/>
                <a:cs typeface="Open Sans"/>
                <a:sym typeface="Open Sans"/>
              </a:rPr>
              <a:t> and </a:t>
            </a:r>
            <a:r>
              <a:rPr b="1" lang="en">
                <a:latin typeface="Open Sans"/>
                <a:ea typeface="Open Sans"/>
                <a:cs typeface="Open Sans"/>
                <a:sym typeface="Open Sans"/>
              </a:rPr>
              <a:t>soft shadows</a:t>
            </a:r>
            <a:r>
              <a:rPr lang="en">
                <a:solidFill>
                  <a:srgbClr val="999999"/>
                </a:solidFill>
                <a:latin typeface="Open Sans"/>
                <a:ea typeface="Open Sans"/>
                <a:cs typeface="Open Sans"/>
                <a:sym typeface="Open Sans"/>
              </a:rPr>
              <a:t>.</a:t>
            </a:r>
            <a:endParaRPr>
              <a:solidFill>
                <a:srgbClr val="999999"/>
              </a:solidFill>
              <a:latin typeface="Open Sans"/>
              <a:ea typeface="Open Sans"/>
              <a:cs typeface="Open Sans"/>
              <a:sym typeface="Open Sans"/>
            </a:endParaRPr>
          </a:p>
        </p:txBody>
      </p:sp>
      <p:pic>
        <p:nvPicPr>
          <p:cNvPr id="351" name="Google Shape;351;p62"/>
          <p:cNvPicPr preferRelativeResize="0"/>
          <p:nvPr/>
        </p:nvPicPr>
        <p:blipFill>
          <a:blip r:embed="rId3">
            <a:alphaModFix/>
          </a:blip>
          <a:stretch>
            <a:fillRect/>
          </a:stretch>
        </p:blipFill>
        <p:spPr>
          <a:xfrm>
            <a:off x="173771" y="0"/>
            <a:ext cx="3686515" cy="6553851"/>
          </a:xfrm>
          <a:prstGeom prst="rect">
            <a:avLst/>
          </a:prstGeom>
          <a:noFill/>
          <a:ln>
            <a:noFill/>
          </a:ln>
        </p:spPr>
      </p:pic>
      <p:pic>
        <p:nvPicPr>
          <p:cNvPr id="352" name="Google Shape;352;p62"/>
          <p:cNvPicPr preferRelativeResize="0"/>
          <p:nvPr/>
        </p:nvPicPr>
        <p:blipFill rotWithShape="1">
          <a:blip r:embed="rId3">
            <a:alphaModFix/>
          </a:blip>
          <a:srcRect b="21203" l="0" r="0" t="3176"/>
          <a:stretch/>
        </p:blipFill>
        <p:spPr>
          <a:xfrm>
            <a:off x="4120882" y="0"/>
            <a:ext cx="4874967" cy="65538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6" name="Shape 356"/>
        <p:cNvGrpSpPr/>
        <p:nvPr/>
      </p:nvGrpSpPr>
      <p:grpSpPr>
        <a:xfrm>
          <a:off x="0" y="0"/>
          <a:ext cx="0" cy="0"/>
          <a:chOff x="0" y="0"/>
          <a:chExt cx="0" cy="0"/>
        </a:xfrm>
      </p:grpSpPr>
      <p:sp>
        <p:nvSpPr>
          <p:cNvPr id="357" name="Google Shape;357;p63"/>
          <p:cNvSpPr txBox="1"/>
          <p:nvPr>
            <p:ph type="title"/>
          </p:nvPr>
        </p:nvSpPr>
        <p:spPr>
          <a:xfrm>
            <a:off x="616500" y="212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I still need photos from </a:t>
            </a:r>
            <a:endParaRPr sz="3600"/>
          </a:p>
        </p:txBody>
      </p:sp>
      <p:sp>
        <p:nvSpPr>
          <p:cNvPr id="358" name="Google Shape;358;p63"/>
          <p:cNvSpPr txBox="1"/>
          <p:nvPr>
            <p:ph idx="1" type="body"/>
          </p:nvPr>
        </p:nvSpPr>
        <p:spPr>
          <a:xfrm>
            <a:off x="616500" y="927025"/>
            <a:ext cx="2671800" cy="59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Oswald"/>
                <a:ea typeface="Oswald"/>
                <a:cs typeface="Oswald"/>
                <a:sym typeface="Oswald"/>
              </a:rPr>
              <a:t>A block</a:t>
            </a:r>
            <a:endParaRPr sz="2800"/>
          </a:p>
          <a:p>
            <a:pPr indent="-342900" lvl="0" marL="457200" rtl="0" algn="l">
              <a:spcBef>
                <a:spcPts val="1600"/>
              </a:spcBef>
              <a:spcAft>
                <a:spcPts val="0"/>
              </a:spcAft>
              <a:buSzPts val="1800"/>
              <a:buChar char="●"/>
            </a:pPr>
            <a:r>
              <a:rPr b="1" lang="en" sz="1800"/>
              <a:t>AJ</a:t>
            </a:r>
            <a:endParaRPr b="1" sz="1800"/>
          </a:p>
          <a:p>
            <a:pPr indent="-342900" lvl="0" marL="457200" rtl="0" algn="l">
              <a:spcBef>
                <a:spcPts val="0"/>
              </a:spcBef>
              <a:spcAft>
                <a:spcPts val="0"/>
              </a:spcAft>
              <a:buSzPts val="1800"/>
              <a:buChar char="●"/>
            </a:pPr>
            <a:r>
              <a:rPr b="1" lang="en" sz="1800"/>
              <a:t>Amal</a:t>
            </a:r>
            <a:endParaRPr b="1" sz="1800"/>
          </a:p>
          <a:p>
            <a:pPr indent="-342900" lvl="0" marL="457200" rtl="0" algn="l">
              <a:spcBef>
                <a:spcPts val="0"/>
              </a:spcBef>
              <a:spcAft>
                <a:spcPts val="0"/>
              </a:spcAft>
              <a:buSzPts val="1800"/>
              <a:buChar char="●"/>
            </a:pPr>
            <a:r>
              <a:rPr b="1" lang="en" sz="1800"/>
              <a:t>Elena</a:t>
            </a:r>
            <a:endParaRPr b="1" sz="1800"/>
          </a:p>
          <a:p>
            <a:pPr indent="-342900" lvl="0" marL="457200" rtl="0" algn="l">
              <a:spcBef>
                <a:spcPts val="0"/>
              </a:spcBef>
              <a:spcAft>
                <a:spcPts val="0"/>
              </a:spcAft>
              <a:buSzPts val="1800"/>
              <a:buChar char="●"/>
            </a:pPr>
            <a:r>
              <a:rPr b="1" lang="en" sz="1800"/>
              <a:t>Jenliya</a:t>
            </a:r>
            <a:endParaRPr b="1" sz="1800"/>
          </a:p>
          <a:p>
            <a:pPr indent="-342900" lvl="0" marL="457200" rtl="0" algn="l">
              <a:spcBef>
                <a:spcPts val="0"/>
              </a:spcBef>
              <a:spcAft>
                <a:spcPts val="0"/>
              </a:spcAft>
              <a:buSzPts val="1800"/>
              <a:buChar char="●"/>
            </a:pPr>
            <a:r>
              <a:rPr b="1" lang="en" sz="1800"/>
              <a:t>Karmella</a:t>
            </a:r>
            <a:endParaRPr b="1" sz="1800"/>
          </a:p>
          <a:p>
            <a:pPr indent="-342900" lvl="0" marL="457200" rtl="0" algn="l">
              <a:spcBef>
                <a:spcPts val="0"/>
              </a:spcBef>
              <a:spcAft>
                <a:spcPts val="0"/>
              </a:spcAft>
              <a:buSzPts val="1800"/>
              <a:buChar char="●"/>
            </a:pPr>
            <a:r>
              <a:rPr b="1" lang="en" sz="1800"/>
              <a:t>Kazera</a:t>
            </a:r>
            <a:endParaRPr b="1" sz="1800"/>
          </a:p>
          <a:p>
            <a:pPr indent="-342900" lvl="0" marL="457200" rtl="0" algn="l">
              <a:spcBef>
                <a:spcPts val="0"/>
              </a:spcBef>
              <a:spcAft>
                <a:spcPts val="0"/>
              </a:spcAft>
              <a:buSzPts val="1800"/>
              <a:buChar char="●"/>
            </a:pPr>
            <a:r>
              <a:rPr b="1" lang="en" sz="1800"/>
              <a:t>Lily</a:t>
            </a:r>
            <a:endParaRPr b="1" sz="1800"/>
          </a:p>
          <a:p>
            <a:pPr indent="-342900" lvl="0" marL="457200" rtl="0" algn="l">
              <a:spcBef>
                <a:spcPts val="0"/>
              </a:spcBef>
              <a:spcAft>
                <a:spcPts val="0"/>
              </a:spcAft>
              <a:buSzPts val="1800"/>
              <a:buChar char="●"/>
            </a:pPr>
            <a:r>
              <a:rPr b="1" lang="en" sz="1800"/>
              <a:t>M</a:t>
            </a:r>
            <a:endParaRPr b="1" sz="1800"/>
          </a:p>
          <a:p>
            <a:pPr indent="-342900" lvl="0" marL="457200" rtl="0" algn="l">
              <a:spcBef>
                <a:spcPts val="0"/>
              </a:spcBef>
              <a:spcAft>
                <a:spcPts val="0"/>
              </a:spcAft>
              <a:buSzPts val="1800"/>
              <a:buChar char="●"/>
            </a:pPr>
            <a:r>
              <a:rPr b="1" lang="en" sz="1800"/>
              <a:t>Odai</a:t>
            </a:r>
            <a:endParaRPr b="1" sz="1800"/>
          </a:p>
          <a:p>
            <a:pPr indent="-342900" lvl="0" marL="457200" rtl="0" algn="l">
              <a:spcBef>
                <a:spcPts val="0"/>
              </a:spcBef>
              <a:spcAft>
                <a:spcPts val="0"/>
              </a:spcAft>
              <a:buSzPts val="1800"/>
              <a:buChar char="●"/>
            </a:pPr>
            <a:r>
              <a:rPr b="1" lang="en" sz="1800"/>
              <a:t>Patrick *</a:t>
            </a:r>
            <a:endParaRPr b="1" sz="1800"/>
          </a:p>
          <a:p>
            <a:pPr indent="-342900" lvl="0" marL="457200" rtl="0" algn="l">
              <a:spcBef>
                <a:spcPts val="0"/>
              </a:spcBef>
              <a:spcAft>
                <a:spcPts val="0"/>
              </a:spcAft>
              <a:buSzPts val="1800"/>
              <a:buChar char="●"/>
            </a:pPr>
            <a:r>
              <a:rPr b="1" lang="en" sz="1800"/>
              <a:t>Stephanie</a:t>
            </a:r>
            <a:endParaRPr b="1" sz="1800"/>
          </a:p>
          <a:p>
            <a:pPr indent="-342900" lvl="0" marL="457200" rtl="0" algn="l">
              <a:spcBef>
                <a:spcPts val="0"/>
              </a:spcBef>
              <a:spcAft>
                <a:spcPts val="0"/>
              </a:spcAft>
              <a:buSzPts val="1800"/>
              <a:buChar char="●"/>
            </a:pPr>
            <a:r>
              <a:rPr b="1" lang="en" sz="1800"/>
              <a:t>Youssef</a:t>
            </a:r>
            <a:endParaRPr b="1" sz="1800"/>
          </a:p>
        </p:txBody>
      </p:sp>
      <p:sp>
        <p:nvSpPr>
          <p:cNvPr id="359" name="Google Shape;359;p63"/>
          <p:cNvSpPr txBox="1"/>
          <p:nvPr>
            <p:ph idx="1" type="body"/>
          </p:nvPr>
        </p:nvSpPr>
        <p:spPr>
          <a:xfrm>
            <a:off x="3540900" y="927025"/>
            <a:ext cx="2671800" cy="59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Oswald"/>
                <a:ea typeface="Oswald"/>
                <a:cs typeface="Oswald"/>
                <a:sym typeface="Oswald"/>
              </a:rPr>
              <a:t>B block</a:t>
            </a:r>
            <a:endParaRPr sz="2800"/>
          </a:p>
          <a:p>
            <a:pPr indent="-342900" lvl="0" marL="457200" rtl="0" algn="l">
              <a:spcBef>
                <a:spcPts val="1600"/>
              </a:spcBef>
              <a:spcAft>
                <a:spcPts val="0"/>
              </a:spcAft>
              <a:buSzPts val="1800"/>
              <a:buChar char="●"/>
            </a:pPr>
            <a:r>
              <a:rPr b="1" lang="en" sz="1800"/>
              <a:t>Aeesha</a:t>
            </a:r>
            <a:endParaRPr b="1" sz="1800"/>
          </a:p>
          <a:p>
            <a:pPr indent="-342900" lvl="0" marL="457200" rtl="0" algn="l">
              <a:spcBef>
                <a:spcPts val="0"/>
              </a:spcBef>
              <a:spcAft>
                <a:spcPts val="0"/>
              </a:spcAft>
              <a:buSzPts val="1800"/>
              <a:buChar char="●"/>
            </a:pPr>
            <a:r>
              <a:rPr b="1" lang="en" sz="1800"/>
              <a:t>David</a:t>
            </a:r>
            <a:endParaRPr b="1" sz="1800"/>
          </a:p>
          <a:p>
            <a:pPr indent="-342900" lvl="0" marL="457200" rtl="0" algn="l">
              <a:spcBef>
                <a:spcPts val="0"/>
              </a:spcBef>
              <a:spcAft>
                <a:spcPts val="0"/>
              </a:spcAft>
              <a:buSzPts val="1800"/>
              <a:buChar char="●"/>
            </a:pPr>
            <a:r>
              <a:rPr b="1" lang="en" sz="1800"/>
              <a:t>Firdaus</a:t>
            </a:r>
            <a:endParaRPr b="1" sz="1800"/>
          </a:p>
          <a:p>
            <a:pPr indent="-342900" lvl="0" marL="457200" rtl="0" algn="l">
              <a:spcBef>
                <a:spcPts val="0"/>
              </a:spcBef>
              <a:spcAft>
                <a:spcPts val="0"/>
              </a:spcAft>
              <a:buSzPts val="1800"/>
              <a:buChar char="●"/>
            </a:pPr>
            <a:r>
              <a:rPr b="1" lang="en" sz="1800"/>
              <a:t>Francesa</a:t>
            </a:r>
            <a:endParaRPr b="1" sz="1800"/>
          </a:p>
          <a:p>
            <a:pPr indent="-342900" lvl="0" marL="457200" rtl="0" algn="l">
              <a:spcBef>
                <a:spcPts val="0"/>
              </a:spcBef>
              <a:spcAft>
                <a:spcPts val="0"/>
              </a:spcAft>
              <a:buSzPts val="1800"/>
              <a:buChar char="●"/>
            </a:pPr>
            <a:r>
              <a:rPr b="1" lang="en" sz="1800"/>
              <a:t>Gunveet</a:t>
            </a:r>
            <a:endParaRPr b="1" sz="1800"/>
          </a:p>
          <a:p>
            <a:pPr indent="-342900" lvl="0" marL="457200" rtl="0" algn="l">
              <a:spcBef>
                <a:spcPts val="0"/>
              </a:spcBef>
              <a:spcAft>
                <a:spcPts val="0"/>
              </a:spcAft>
              <a:buSzPts val="1800"/>
              <a:buChar char="●"/>
            </a:pPr>
            <a:r>
              <a:rPr b="1" lang="en" sz="1800"/>
              <a:t>Laila</a:t>
            </a:r>
            <a:endParaRPr b="1" sz="1800"/>
          </a:p>
          <a:p>
            <a:pPr indent="-342900" lvl="0" marL="457200" rtl="0" algn="l">
              <a:spcBef>
                <a:spcPts val="0"/>
              </a:spcBef>
              <a:spcAft>
                <a:spcPts val="0"/>
              </a:spcAft>
              <a:buSzPts val="1800"/>
              <a:buChar char="●"/>
            </a:pPr>
            <a:r>
              <a:rPr b="1" lang="en" sz="1800"/>
              <a:t>Liae</a:t>
            </a:r>
            <a:endParaRPr b="1" sz="1800"/>
          </a:p>
          <a:p>
            <a:pPr indent="-342900" lvl="0" marL="457200" rtl="0" algn="l">
              <a:spcBef>
                <a:spcPts val="0"/>
              </a:spcBef>
              <a:spcAft>
                <a:spcPts val="0"/>
              </a:spcAft>
              <a:buSzPts val="1800"/>
              <a:buChar char="●"/>
            </a:pPr>
            <a:r>
              <a:rPr b="1" lang="en" sz="1800"/>
              <a:t>Mandy</a:t>
            </a:r>
            <a:endParaRPr b="1" sz="1800"/>
          </a:p>
          <a:p>
            <a:pPr indent="-342900" lvl="0" marL="457200" rtl="0" algn="l">
              <a:spcBef>
                <a:spcPts val="0"/>
              </a:spcBef>
              <a:spcAft>
                <a:spcPts val="0"/>
              </a:spcAft>
              <a:buSzPts val="1800"/>
              <a:buChar char="●"/>
            </a:pPr>
            <a:r>
              <a:rPr b="1" lang="en" sz="1800" strike="sngStrike"/>
              <a:t>Maryam</a:t>
            </a:r>
            <a:endParaRPr b="1" sz="1800" strike="sngStrike"/>
          </a:p>
          <a:p>
            <a:pPr indent="-342900" lvl="0" marL="457200" rtl="0" algn="l">
              <a:spcBef>
                <a:spcPts val="0"/>
              </a:spcBef>
              <a:spcAft>
                <a:spcPts val="0"/>
              </a:spcAft>
              <a:buSzPts val="1800"/>
              <a:buChar char="●"/>
            </a:pPr>
            <a:r>
              <a:rPr b="1" lang="en" sz="1800"/>
              <a:t>Yanbo</a:t>
            </a:r>
            <a:endParaRPr b="1" sz="1800"/>
          </a:p>
        </p:txBody>
      </p:sp>
      <p:sp>
        <p:nvSpPr>
          <p:cNvPr id="360" name="Google Shape;360;p63"/>
          <p:cNvSpPr txBox="1"/>
          <p:nvPr>
            <p:ph idx="1" type="body"/>
          </p:nvPr>
        </p:nvSpPr>
        <p:spPr>
          <a:xfrm>
            <a:off x="6327425" y="927025"/>
            <a:ext cx="2671800" cy="59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Oswald"/>
                <a:ea typeface="Oswald"/>
                <a:cs typeface="Oswald"/>
                <a:sym typeface="Oswald"/>
              </a:rPr>
              <a:t>D block</a:t>
            </a:r>
            <a:endParaRPr sz="2800"/>
          </a:p>
          <a:p>
            <a:pPr indent="-342900" lvl="0" marL="457200" rtl="0" algn="l">
              <a:spcBef>
                <a:spcPts val="1600"/>
              </a:spcBef>
              <a:spcAft>
                <a:spcPts val="0"/>
              </a:spcAft>
              <a:buSzPts val="1800"/>
              <a:buChar char="●"/>
            </a:pPr>
            <a:r>
              <a:rPr b="1" lang="en" sz="1800" strike="sngStrike"/>
              <a:t>Aniyah</a:t>
            </a:r>
            <a:endParaRPr b="1" sz="1800" strike="sngStrike"/>
          </a:p>
          <a:p>
            <a:pPr indent="-342900" lvl="0" marL="457200" rtl="0" algn="l">
              <a:spcBef>
                <a:spcPts val="0"/>
              </a:spcBef>
              <a:spcAft>
                <a:spcPts val="0"/>
              </a:spcAft>
              <a:buSzPts val="1800"/>
              <a:buChar char="●"/>
            </a:pPr>
            <a:r>
              <a:rPr b="1" lang="en" sz="1800" strike="sngStrike"/>
              <a:t>DH</a:t>
            </a:r>
            <a:endParaRPr b="1" sz="1800" strike="sngStrike"/>
          </a:p>
          <a:p>
            <a:pPr indent="-342900" lvl="0" marL="457200" rtl="0" algn="l">
              <a:spcBef>
                <a:spcPts val="0"/>
              </a:spcBef>
              <a:spcAft>
                <a:spcPts val="0"/>
              </a:spcAft>
              <a:buSzPts val="1800"/>
              <a:buChar char="●"/>
            </a:pPr>
            <a:r>
              <a:rPr b="1" lang="en" sz="1800" strike="sngStrike"/>
              <a:t>Diesel</a:t>
            </a:r>
            <a:endParaRPr b="1" sz="1800" strike="sngStrike"/>
          </a:p>
          <a:p>
            <a:pPr indent="-342900" lvl="0" marL="457200" rtl="0" algn="l">
              <a:spcBef>
                <a:spcPts val="0"/>
              </a:spcBef>
              <a:spcAft>
                <a:spcPts val="0"/>
              </a:spcAft>
              <a:buSzPts val="1800"/>
              <a:buChar char="●"/>
            </a:pPr>
            <a:r>
              <a:rPr b="1" lang="en" sz="1800" strike="sngStrike"/>
              <a:t>Isaiah</a:t>
            </a:r>
            <a:endParaRPr b="1" sz="1800" strike="sngStrike"/>
          </a:p>
          <a:p>
            <a:pPr indent="-342900" lvl="0" marL="457200" rtl="0" algn="l">
              <a:spcBef>
                <a:spcPts val="0"/>
              </a:spcBef>
              <a:spcAft>
                <a:spcPts val="0"/>
              </a:spcAft>
              <a:buSzPts val="1800"/>
              <a:buChar char="●"/>
            </a:pPr>
            <a:r>
              <a:rPr b="1" lang="en" sz="1800" strike="sngStrike"/>
              <a:t>Jayden L</a:t>
            </a:r>
            <a:endParaRPr b="1" sz="1800" strike="sngStrike"/>
          </a:p>
          <a:p>
            <a:pPr indent="-342900" lvl="0" marL="457200" rtl="0" algn="l">
              <a:spcBef>
                <a:spcPts val="0"/>
              </a:spcBef>
              <a:spcAft>
                <a:spcPts val="0"/>
              </a:spcAft>
              <a:buSzPts val="1800"/>
              <a:buChar char="●"/>
            </a:pPr>
            <a:r>
              <a:rPr b="1" lang="en" sz="1800" strike="sngStrike"/>
              <a:t>Khloe</a:t>
            </a:r>
            <a:endParaRPr b="1" sz="1800" strike="sngStrike"/>
          </a:p>
          <a:p>
            <a:pPr indent="-342900" lvl="0" marL="457200" rtl="0" algn="l">
              <a:spcBef>
                <a:spcPts val="0"/>
              </a:spcBef>
              <a:spcAft>
                <a:spcPts val="0"/>
              </a:spcAft>
              <a:buSzPts val="1800"/>
              <a:buChar char="●"/>
            </a:pPr>
            <a:r>
              <a:rPr b="1" lang="en" sz="1800" strike="sngStrike"/>
              <a:t>Kyle</a:t>
            </a:r>
            <a:endParaRPr b="1" sz="1800" strike="sngStrike"/>
          </a:p>
          <a:p>
            <a:pPr indent="-342900" lvl="0" marL="457200" rtl="0" algn="l">
              <a:spcBef>
                <a:spcPts val="0"/>
              </a:spcBef>
              <a:spcAft>
                <a:spcPts val="0"/>
              </a:spcAft>
              <a:buSzPts val="1800"/>
              <a:buChar char="●"/>
            </a:pPr>
            <a:r>
              <a:rPr b="1" lang="en" sz="1800"/>
              <a:t>Milo</a:t>
            </a:r>
            <a:endParaRPr b="1" sz="1800"/>
          </a:p>
          <a:p>
            <a:pPr indent="-342900" lvl="0" marL="457200" rtl="0" algn="l">
              <a:spcBef>
                <a:spcPts val="0"/>
              </a:spcBef>
              <a:spcAft>
                <a:spcPts val="0"/>
              </a:spcAft>
              <a:buSzPts val="1800"/>
              <a:buChar char="●"/>
            </a:pPr>
            <a:r>
              <a:rPr b="1" lang="en" sz="1800"/>
              <a:t>Zoey</a:t>
            </a:r>
            <a:endParaRPr b="1"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descr="Translations" id="365" name="Google Shape;365;p64"/>
          <p:cNvSpPr txBox="1"/>
          <p:nvPr/>
        </p:nvSpPr>
        <p:spPr>
          <a:xfrm>
            <a:off x="0" y="0"/>
            <a:ext cx="3668700" cy="3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These people still need to </a:t>
            </a:r>
            <a:r>
              <a:rPr lang="en" sz="3600">
                <a:solidFill>
                  <a:srgbClr val="00FF00"/>
                </a:solidFill>
                <a:latin typeface="Oswald"/>
                <a:ea typeface="Oswald"/>
                <a:cs typeface="Oswald"/>
                <a:sym typeface="Oswald"/>
              </a:rPr>
              <a:t>accept their invitation</a:t>
            </a:r>
            <a:r>
              <a:rPr lang="en" sz="3600">
                <a:solidFill>
                  <a:srgbClr val="FFFFFF"/>
                </a:solidFill>
                <a:latin typeface="Oswald"/>
                <a:ea typeface="Oswald"/>
                <a:cs typeface="Oswald"/>
                <a:sym typeface="Oswald"/>
              </a:rPr>
              <a:t> to the google classroom for art</a:t>
            </a:r>
            <a:endParaRPr sz="3600">
              <a:solidFill>
                <a:srgbClr val="FFFFFF"/>
              </a:solidFill>
              <a:latin typeface="Oswald"/>
              <a:ea typeface="Oswald"/>
              <a:cs typeface="Oswald"/>
              <a:sym typeface="Oswald"/>
            </a:endParaRPr>
          </a:p>
        </p:txBody>
      </p:sp>
      <p:sp>
        <p:nvSpPr>
          <p:cNvPr descr="Translations" id="366" name="Google Shape;366;p64"/>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እነዚህ ሰዎች አሁንም የጉግል ክፍል ለስነጥበብ ግብዣቸውን መቀበል አለባቸው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لا يزال يتعين على هؤلاء الأشخاص قبول دعوتهم إلى الفصول الدراسية في Google للفن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Aquestes persones encara han d'acceptar la seva invitació a l'aula de Google d'art</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这些人仍然需要接受谷歌艺术课堂的邀请</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این افراد هنوز باید دعوت خود را به کلاس درس google برای هنر بپذیرند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इन लोगों को अभी भी कला के लिए गूगल कक्षा में अपने निमंत्रण को स्वीकार करने की आवश्यकता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これらの人々は、Google Classroom for Artへの招待を受け入れる必要があります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이 사람들은 여전히 예술을 위한 Google 교실 초대를 수락해야 합니다.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Ev mirov hîn jî hewce ne ku vexwendina wan ji bo hunerê pola google-ê qebûl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Essas pessoas ainda precisam aceitar o convite para a sala de aula do Google para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ਇਹਨਾਂ ਲੋਕਾਂ ਨੂੰ ਅਜੇ ਵੀ ਕਲਾ ਲਈ ਗੂਗਲ ਕਲਾਸਰੂਮ ਵਿੱਚ ਉਹਨਾਂ ਦੇ ਸੱਦੇ ਨੂੰ ਸਵੀਕਾਰ ਕਰਨ ਦੀ ਲੋੜ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Этим людям все еще нужно принять приглашение в Google Classroom по искусству.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Dadkani waxay weli u baahan yihiin inay aqbalaan martiqaadkooda fasalka google ee farshaxanka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Estas personas aún necesitan aceptar su invitación al aula de Google para el arte.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Watu hawa bado wanahitaji kukubali mwaliko wao kwenye darasa la google kwa sanaa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Kailangan pa ring tanggapin ng mga taong ito ang kanilang imbitasyon sa google classroom para sa sining</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Bu kişilerin sanat için Google Classroom'a davetlerini kabul etmeleri gerekiyor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Ці люди все ще мають прийняти запрошення до гугл-класу мистецтва</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Những người này vẫn cần phải chấp nhận lời mời tham gia lớp học nghệ thuật trên Google</a:t>
            </a:r>
            <a:endParaRPr sz="1700">
              <a:solidFill>
                <a:srgbClr val="CACACA"/>
              </a:solidFill>
              <a:latin typeface="Average"/>
              <a:ea typeface="Average"/>
              <a:cs typeface="Average"/>
              <a:sym typeface="Average"/>
            </a:endParaRPr>
          </a:p>
        </p:txBody>
      </p:sp>
      <p:sp>
        <p:nvSpPr>
          <p:cNvPr id="367" name="Google Shape;367;p64"/>
          <p:cNvSpPr txBox="1"/>
          <p:nvPr/>
        </p:nvSpPr>
        <p:spPr>
          <a:xfrm>
            <a:off x="0" y="3202500"/>
            <a:ext cx="1833300" cy="3655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Anton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Bianca</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Emily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Hala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Hazel</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Jathniel</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Jenine</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Jinsol **</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Jurni</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Ken</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Keona</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Lochie</a:t>
            </a:r>
            <a:endParaRPr b="1" sz="1800">
              <a:solidFill>
                <a:srgbClr val="FFFFFF"/>
              </a:solidFill>
              <a:latin typeface="Average"/>
              <a:ea typeface="Average"/>
              <a:cs typeface="Average"/>
              <a:sym typeface="Average"/>
            </a:endParaRPr>
          </a:p>
        </p:txBody>
      </p:sp>
      <p:sp>
        <p:nvSpPr>
          <p:cNvPr id="368" name="Google Shape;368;p64"/>
          <p:cNvSpPr txBox="1"/>
          <p:nvPr/>
        </p:nvSpPr>
        <p:spPr>
          <a:xfrm>
            <a:off x="1833300" y="3202500"/>
            <a:ext cx="1833300" cy="3655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800">
                <a:solidFill>
                  <a:srgbClr val="FFFFFF"/>
                </a:solidFill>
                <a:latin typeface="Average"/>
                <a:ea typeface="Average"/>
                <a:cs typeface="Average"/>
                <a:sym typeface="Average"/>
              </a:rPr>
              <a:t>Lucas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Matt L</a:t>
            </a:r>
            <a:endParaRPr b="1" sz="1800" strike="sngStrike">
              <a:solidFill>
                <a:srgbClr val="999999"/>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Mehe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Melody</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strike="sngStrike">
                <a:solidFill>
                  <a:srgbClr val="999999"/>
                </a:solidFill>
                <a:latin typeface="Average"/>
                <a:ea typeface="Average"/>
                <a:cs typeface="Average"/>
                <a:sym typeface="Average"/>
              </a:rPr>
              <a:t>Mir</a:t>
            </a:r>
            <a:endParaRPr b="1" sz="1800" strike="sngStrike">
              <a:solidFill>
                <a:srgbClr val="999999"/>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a:solidFill>
                  <a:srgbClr val="FFFFFF"/>
                </a:solidFill>
                <a:latin typeface="Average"/>
                <a:ea typeface="Average"/>
                <a:cs typeface="Average"/>
                <a:sym typeface="Average"/>
              </a:rPr>
              <a:t>Mohammad **</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M Al M</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Patsoon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Ronan</a:t>
            </a:r>
            <a:endParaRPr b="1" sz="1800">
              <a:solidFill>
                <a:srgbClr val="FFFFFF"/>
              </a:solidFill>
              <a:latin typeface="Average"/>
              <a:ea typeface="Average"/>
              <a:cs typeface="Average"/>
              <a:sym typeface="Average"/>
            </a:endParaRPr>
          </a:p>
          <a:p>
            <a:pPr indent="0" lvl="0" marL="0" rtl="0" algn="ctr">
              <a:spcBef>
                <a:spcPts val="0"/>
              </a:spcBef>
              <a:spcAft>
                <a:spcPts val="0"/>
              </a:spcAft>
              <a:buNone/>
            </a:pPr>
            <a:r>
              <a:rPr b="1" lang="en" sz="1800">
                <a:solidFill>
                  <a:srgbClr val="FFFFFF"/>
                </a:solidFill>
                <a:latin typeface="Average"/>
                <a:ea typeface="Average"/>
                <a:cs typeface="Average"/>
                <a:sym typeface="Average"/>
              </a:rPr>
              <a:t>Ryan</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Trey</a:t>
            </a:r>
            <a:endParaRPr b="1" sz="1800">
              <a:solidFill>
                <a:srgbClr val="FFFFFF"/>
              </a:solidFill>
              <a:latin typeface="Average"/>
              <a:ea typeface="Average"/>
              <a:cs typeface="Average"/>
              <a:sym typeface="Average"/>
            </a:endParaRPr>
          </a:p>
          <a:p>
            <a:pPr indent="0" lvl="0" marL="0" marR="0" rtl="0" algn="ctr">
              <a:lnSpc>
                <a:spcPct val="100000"/>
              </a:lnSpc>
              <a:spcBef>
                <a:spcPts val="0"/>
              </a:spcBef>
              <a:spcAft>
                <a:spcPts val="0"/>
              </a:spcAft>
              <a:buNone/>
            </a:pPr>
            <a:r>
              <a:rPr b="1" lang="en" sz="1800" strike="sngStrike">
                <a:solidFill>
                  <a:srgbClr val="999999"/>
                </a:solidFill>
                <a:latin typeface="Average"/>
                <a:ea typeface="Average"/>
                <a:cs typeface="Average"/>
                <a:sym typeface="Average"/>
              </a:rPr>
              <a:t>Zi'aez</a:t>
            </a:r>
            <a:endParaRPr b="1" sz="1800">
              <a:solidFill>
                <a:srgbClr val="FFFFFF"/>
              </a:solidFill>
              <a:latin typeface="Average"/>
              <a:ea typeface="Average"/>
              <a:cs typeface="Average"/>
              <a:sym typeface="Averag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descr="Translations" id="373" name="Google Shape;373;p65"/>
          <p:cNvSpPr txBox="1"/>
          <p:nvPr/>
        </p:nvSpPr>
        <p:spPr>
          <a:xfrm>
            <a:off x="0" y="0"/>
            <a:ext cx="4572000" cy="182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We still need photos from</a:t>
            </a:r>
            <a:endParaRPr sz="4800">
              <a:solidFill>
                <a:srgbClr val="FFFFFF"/>
              </a:solidFill>
              <a:latin typeface="Oswald"/>
              <a:ea typeface="Oswald"/>
              <a:cs typeface="Oswald"/>
              <a:sym typeface="Oswald"/>
            </a:endParaRPr>
          </a:p>
        </p:txBody>
      </p:sp>
      <p:sp>
        <p:nvSpPr>
          <p:cNvPr descr="Translations" id="374" name="Google Shape;374;p65"/>
          <p:cNvSpPr txBox="1"/>
          <p:nvPr/>
        </p:nvSpPr>
        <p:spPr>
          <a:xfrm>
            <a:off x="0" y="1828800"/>
            <a:ext cx="45720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አሁንም ፎቶዎች እንፈልጋለን</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مازلنا بحاجة إلى صور من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Encara necessitem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我们仍然需要照片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هنوز به عکس از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अभी भी फ़ोटो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まだ写真が必要です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우리는 아직도 사진이 필요합니다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hîn jî hewceyê wêneyên ji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Ainda precisamos de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ਸਾਨੂੰ ਅਜੇ ਵੀ ਫੋਟੋਆਂ ਦੀ ਲੋੜ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все еще нужны фотографии из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wali u baahanahay sawirro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Todavía necesitamos fotos de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Bado tunahitaji picha kutoka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Kailangan pa namin ng mga larawan mula 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Hala fotoğraflara ihtiyacımız var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Нам ще потрібні фотографії з</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tôi vẫn cần ảnh từ</a:t>
            </a:r>
            <a:endParaRPr sz="1800">
              <a:solidFill>
                <a:schemeClr val="accent3"/>
              </a:solidFill>
              <a:latin typeface="Average"/>
              <a:ea typeface="Average"/>
              <a:cs typeface="Average"/>
              <a:sym typeface="Average"/>
            </a:endParaRPr>
          </a:p>
        </p:txBody>
      </p:sp>
      <p:sp>
        <p:nvSpPr>
          <p:cNvPr id="375" name="Google Shape;375;p65"/>
          <p:cNvSpPr txBox="1"/>
          <p:nvPr/>
        </p:nvSpPr>
        <p:spPr>
          <a:xfrm>
            <a:off x="45720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C</a:t>
            </a:r>
            <a:r>
              <a:rPr lang="en" sz="3000">
                <a:solidFill>
                  <a:srgbClr val="FFFFFF"/>
                </a:solidFill>
                <a:latin typeface="Oswald"/>
                <a:ea typeface="Oswald"/>
                <a:cs typeface="Oswald"/>
                <a:sym typeface="Oswald"/>
              </a:rPr>
              <a:t> block</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Emma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Jathniel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Wesley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Zy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Kieran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Henry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Vince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Emily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Isaak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Huda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Ava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Hebziba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Nikhil</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Colton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Dom</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Jenine</a:t>
            </a:r>
            <a:endParaRPr b="1" sz="2000">
              <a:solidFill>
                <a:srgbClr val="CACACA"/>
              </a:solidFill>
              <a:latin typeface="Average"/>
              <a:ea typeface="Average"/>
              <a:cs typeface="Average"/>
              <a:sym typeface="Average"/>
            </a:endParaRPr>
          </a:p>
        </p:txBody>
      </p:sp>
      <p:sp>
        <p:nvSpPr>
          <p:cNvPr id="376" name="Google Shape;376;p65"/>
          <p:cNvSpPr txBox="1"/>
          <p:nvPr/>
        </p:nvSpPr>
        <p:spPr>
          <a:xfrm>
            <a:off x="6850800" y="0"/>
            <a:ext cx="2278800" cy="685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rgbClr val="FFFFFF"/>
                </a:solidFill>
                <a:latin typeface="Oswald"/>
                <a:ea typeface="Oswald"/>
                <a:cs typeface="Oswald"/>
                <a:sym typeface="Oswald"/>
              </a:rPr>
              <a:t> </a:t>
            </a:r>
            <a:endParaRPr sz="30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Samson</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rgbClr val="CACACA"/>
                </a:solidFill>
                <a:latin typeface="Average"/>
                <a:ea typeface="Average"/>
                <a:cs typeface="Average"/>
                <a:sym typeface="Average"/>
              </a:rPr>
              <a:t>Matt</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Julia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Arthur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Jack Clark</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George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Aida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Melody</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Adele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Keona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Oliver</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Sana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Lena</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Max</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Isabelle</a:t>
            </a:r>
            <a:endParaRPr b="1" sz="20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rPr b="1" lang="en" sz="2000">
                <a:solidFill>
                  <a:schemeClr val="accent3"/>
                </a:solidFill>
                <a:latin typeface="Average"/>
                <a:ea typeface="Average"/>
                <a:cs typeface="Average"/>
                <a:sym typeface="Average"/>
              </a:rPr>
              <a:t>😊 </a:t>
            </a:r>
            <a:r>
              <a:rPr b="1" lang="en" sz="2000">
                <a:solidFill>
                  <a:srgbClr val="CACACA"/>
                </a:solidFill>
                <a:latin typeface="Average"/>
                <a:ea typeface="Average"/>
                <a:cs typeface="Average"/>
                <a:sym typeface="Average"/>
              </a:rPr>
              <a:t>Viktor</a:t>
            </a:r>
            <a:endParaRPr b="1" sz="2000">
              <a:solidFill>
                <a:srgbClr val="CACACA"/>
              </a:solidFill>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66"/>
          <p:cNvPicPr preferRelativeResize="0"/>
          <p:nvPr/>
        </p:nvPicPr>
        <p:blipFill rotWithShape="1">
          <a:blip r:embed="rId3">
            <a:alphaModFix/>
          </a:blip>
          <a:srcRect b="38241" l="32160" r="33003" t="0"/>
          <a:stretch/>
        </p:blipFill>
        <p:spPr>
          <a:xfrm>
            <a:off x="457200" y="396050"/>
            <a:ext cx="2750075" cy="3657600"/>
          </a:xfrm>
          <a:prstGeom prst="rect">
            <a:avLst/>
          </a:prstGeom>
          <a:noFill/>
          <a:ln>
            <a:noFill/>
          </a:ln>
        </p:spPr>
      </p:pic>
      <p:pic>
        <p:nvPicPr>
          <p:cNvPr id="382" name="Google Shape;382;p66"/>
          <p:cNvPicPr preferRelativeResize="0"/>
          <p:nvPr/>
        </p:nvPicPr>
        <p:blipFill rotWithShape="1">
          <a:blip r:embed="rId4">
            <a:alphaModFix/>
          </a:blip>
          <a:srcRect b="22993" l="49730" r="15432" t="0"/>
          <a:stretch/>
        </p:blipFill>
        <p:spPr>
          <a:xfrm>
            <a:off x="5770800" y="457188"/>
            <a:ext cx="2937830" cy="3657601"/>
          </a:xfrm>
          <a:prstGeom prst="rect">
            <a:avLst/>
          </a:prstGeom>
          <a:noFill/>
          <a:ln>
            <a:noFill/>
          </a:ln>
        </p:spPr>
      </p:pic>
      <p:pic>
        <p:nvPicPr>
          <p:cNvPr id="383" name="Google Shape;383;p66"/>
          <p:cNvPicPr preferRelativeResize="0"/>
          <p:nvPr/>
        </p:nvPicPr>
        <p:blipFill rotWithShape="1">
          <a:blip r:embed="rId5">
            <a:alphaModFix/>
          </a:blip>
          <a:srcRect b="0" l="10706" r="0" t="0"/>
          <a:stretch/>
        </p:blipFill>
        <p:spPr>
          <a:xfrm>
            <a:off x="2817850" y="3780877"/>
            <a:ext cx="3657600" cy="2731542"/>
          </a:xfrm>
          <a:prstGeom prst="rect">
            <a:avLst/>
          </a:prstGeom>
          <a:noFill/>
          <a:ln>
            <a:noFill/>
          </a:ln>
        </p:spPr>
      </p:pic>
      <p:sp>
        <p:nvSpPr>
          <p:cNvPr descr="Translations" id="384" name="Google Shape;384;p66"/>
          <p:cNvSpPr txBox="1"/>
          <p:nvPr/>
        </p:nvSpPr>
        <p:spPr>
          <a:xfrm>
            <a:off x="3207275" y="396050"/>
            <a:ext cx="2563500" cy="338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FFFF"/>
                </a:solidFill>
                <a:latin typeface="Oswald"/>
                <a:ea typeface="Oswald"/>
                <a:cs typeface="Oswald"/>
                <a:sym typeface="Oswald"/>
              </a:rPr>
              <a:t>You can use your </a:t>
            </a:r>
            <a:r>
              <a:rPr lang="en" sz="3100">
                <a:solidFill>
                  <a:srgbClr val="00FF00"/>
                </a:solidFill>
                <a:latin typeface="Oswald"/>
                <a:ea typeface="Oswald"/>
                <a:cs typeface="Oswald"/>
                <a:sym typeface="Oswald"/>
              </a:rPr>
              <a:t>Powerschool </a:t>
            </a:r>
            <a:r>
              <a:rPr lang="en" sz="3100">
                <a:solidFill>
                  <a:srgbClr val="FFFFFF"/>
                </a:solidFill>
                <a:latin typeface="Oswald"/>
                <a:ea typeface="Oswald"/>
                <a:cs typeface="Oswald"/>
                <a:sym typeface="Oswald"/>
              </a:rPr>
              <a:t>portrait or one of </a:t>
            </a:r>
            <a:r>
              <a:rPr lang="en" sz="3100">
                <a:solidFill>
                  <a:srgbClr val="00FF00"/>
                </a:solidFill>
                <a:latin typeface="Oswald"/>
                <a:ea typeface="Oswald"/>
                <a:cs typeface="Oswald"/>
                <a:sym typeface="Oswald"/>
              </a:rPr>
              <a:t>these </a:t>
            </a:r>
            <a:r>
              <a:rPr lang="en" sz="3100">
                <a:solidFill>
                  <a:srgbClr val="FFFFFF"/>
                </a:solidFill>
                <a:latin typeface="Oswald"/>
                <a:ea typeface="Oswald"/>
                <a:cs typeface="Oswald"/>
                <a:sym typeface="Oswald"/>
              </a:rPr>
              <a:t>if you don’t want to choose your own</a:t>
            </a:r>
            <a:endParaRPr sz="3100"/>
          </a:p>
        </p:txBody>
      </p:sp>
      <p:sp>
        <p:nvSpPr>
          <p:cNvPr descr="Title" id="385" name="Google Shape;385;p66"/>
          <p:cNvSpPr txBox="1"/>
          <p:nvPr/>
        </p:nvSpPr>
        <p:spPr>
          <a:xfrm>
            <a:off x="6475450" y="4114800"/>
            <a:ext cx="2233200" cy="239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But if you don’t choose your own, you can’t whine about the options!</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40"/>
          <p:cNvSpPr txBox="1"/>
          <p:nvPr>
            <p:ph idx="1" type="body"/>
          </p:nvPr>
        </p:nvSpPr>
        <p:spPr>
          <a:xfrm>
            <a:off x="0" y="5922500"/>
            <a:ext cx="9144000" cy="935400"/>
          </a:xfrm>
          <a:prstGeom prst="rect">
            <a:avLst/>
          </a:prstGeom>
          <a:noFill/>
        </p:spPr>
        <p:txBody>
          <a:bodyPr anchorCtr="0" anchor="ctr" bIns="91425" lIns="91425" spcFirstLastPara="1" rIns="91425" wrap="square" tIns="91425">
            <a:noAutofit/>
          </a:bodyPr>
          <a:lstStyle/>
          <a:p>
            <a:pPr indent="0" lvl="0" marL="0" rtl="0" algn="ctr">
              <a:lnSpc>
                <a:spcPct val="133300"/>
              </a:lnSpc>
              <a:spcBef>
                <a:spcPts val="0"/>
              </a:spcBef>
              <a:spcAft>
                <a:spcPts val="500"/>
              </a:spcAft>
              <a:buNone/>
            </a:pPr>
            <a:r>
              <a:rPr lang="en" sz="1800">
                <a:solidFill>
                  <a:srgbClr val="EFEFEF"/>
                </a:solidFill>
                <a:latin typeface="Open Sans"/>
                <a:ea typeface="Open Sans"/>
                <a:cs typeface="Open Sans"/>
                <a:sym typeface="Open Sans"/>
              </a:rPr>
              <a:t>T.S. Abe @ts_abe, </a:t>
            </a:r>
            <a:r>
              <a:rPr b="1" i="1" lang="en" sz="1800">
                <a:solidFill>
                  <a:srgbClr val="FFFFFF"/>
                </a:solidFill>
                <a:latin typeface="Open Sans"/>
                <a:ea typeface="Open Sans"/>
                <a:cs typeface="Open Sans"/>
                <a:sym typeface="Open Sans"/>
              </a:rPr>
              <a:t>February selfie</a:t>
            </a:r>
            <a:r>
              <a:rPr lang="en" sz="1800">
                <a:solidFill>
                  <a:srgbClr val="EFEFEF"/>
                </a:solidFill>
                <a:latin typeface="Open Sans"/>
                <a:ea typeface="Open Sans"/>
                <a:cs typeface="Open Sans"/>
                <a:sym typeface="Open Sans"/>
              </a:rPr>
              <a:t>, 7 x 8”, 2019. </a:t>
            </a:r>
            <a:br>
              <a:rPr lang="en" sz="1800">
                <a:solidFill>
                  <a:srgbClr val="EFEFEF"/>
                </a:solidFill>
                <a:latin typeface="Open Sans"/>
                <a:ea typeface="Open Sans"/>
                <a:cs typeface="Open Sans"/>
                <a:sym typeface="Open Sans"/>
              </a:rPr>
            </a:br>
            <a:r>
              <a:rPr lang="en" sz="1800">
                <a:solidFill>
                  <a:srgbClr val="EFEFEF"/>
                </a:solidFill>
                <a:latin typeface="Open Sans"/>
                <a:ea typeface="Open Sans"/>
                <a:cs typeface="Open Sans"/>
                <a:sym typeface="Open Sans"/>
              </a:rPr>
              <a:t>Artist and illustrator, London UK</a:t>
            </a:r>
            <a:endParaRPr sz="1800">
              <a:solidFill>
                <a:srgbClr val="EFEFEF"/>
              </a:solidFill>
              <a:latin typeface="Open Sans"/>
              <a:ea typeface="Open Sans"/>
              <a:cs typeface="Open Sans"/>
              <a:sym typeface="Open Sans"/>
            </a:endParaRPr>
          </a:p>
        </p:txBody>
      </p:sp>
      <p:pic>
        <p:nvPicPr>
          <p:cNvPr id="182" name="Google Shape;182;p40"/>
          <p:cNvPicPr preferRelativeResize="0"/>
          <p:nvPr/>
        </p:nvPicPr>
        <p:blipFill>
          <a:blip r:embed="rId3">
            <a:alphaModFix/>
          </a:blip>
          <a:stretch>
            <a:fillRect/>
          </a:stretch>
        </p:blipFill>
        <p:spPr>
          <a:xfrm>
            <a:off x="0" y="871600"/>
            <a:ext cx="4535400" cy="4902131"/>
          </a:xfrm>
          <a:prstGeom prst="rect">
            <a:avLst/>
          </a:prstGeom>
          <a:noFill/>
          <a:ln>
            <a:noFill/>
          </a:ln>
        </p:spPr>
      </p:pic>
      <p:pic>
        <p:nvPicPr>
          <p:cNvPr id="183" name="Google Shape;183;p40"/>
          <p:cNvPicPr preferRelativeResize="0"/>
          <p:nvPr/>
        </p:nvPicPr>
        <p:blipFill>
          <a:blip r:embed="rId4">
            <a:alphaModFix/>
          </a:blip>
          <a:stretch>
            <a:fillRect/>
          </a:stretch>
        </p:blipFill>
        <p:spPr>
          <a:xfrm>
            <a:off x="4608600" y="871600"/>
            <a:ext cx="4535400" cy="48985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8"/>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395" name="Google Shape;395;p68"/>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grpSp>
        <p:nvGrpSpPr>
          <p:cNvPr id="400" name="Google Shape;400;p69"/>
          <p:cNvGrpSpPr/>
          <p:nvPr/>
        </p:nvGrpSpPr>
        <p:grpSpPr>
          <a:xfrm>
            <a:off x="0" y="-8225"/>
            <a:ext cx="9143996" cy="2164380"/>
            <a:chOff x="0" y="-8225"/>
            <a:chExt cx="9143996" cy="2164380"/>
          </a:xfrm>
        </p:grpSpPr>
        <p:pic>
          <p:nvPicPr>
            <p:cNvPr id="401" name="Google Shape;401;p69"/>
            <p:cNvPicPr preferRelativeResize="0"/>
            <p:nvPr/>
          </p:nvPicPr>
          <p:blipFill>
            <a:blip r:embed="rId3">
              <a:alphaModFix/>
            </a:blip>
            <a:stretch>
              <a:fillRect/>
            </a:stretch>
          </p:blipFill>
          <p:spPr>
            <a:xfrm>
              <a:off x="0" y="0"/>
              <a:ext cx="1645920" cy="2123238"/>
            </a:xfrm>
            <a:prstGeom prst="rect">
              <a:avLst/>
            </a:prstGeom>
            <a:noFill/>
            <a:ln>
              <a:noFill/>
            </a:ln>
          </p:spPr>
        </p:pic>
        <p:pic>
          <p:nvPicPr>
            <p:cNvPr id="402" name="Google Shape;402;p69"/>
            <p:cNvPicPr preferRelativeResize="0"/>
            <p:nvPr/>
          </p:nvPicPr>
          <p:blipFill>
            <a:blip r:embed="rId4">
              <a:alphaModFix/>
            </a:blip>
            <a:stretch>
              <a:fillRect/>
            </a:stretch>
          </p:blipFill>
          <p:spPr>
            <a:xfrm>
              <a:off x="1874518" y="0"/>
              <a:ext cx="1645920" cy="2156155"/>
            </a:xfrm>
            <a:prstGeom prst="rect">
              <a:avLst/>
            </a:prstGeom>
            <a:noFill/>
            <a:ln>
              <a:noFill/>
            </a:ln>
          </p:spPr>
        </p:pic>
        <p:pic>
          <p:nvPicPr>
            <p:cNvPr id="403" name="Google Shape;403;p69"/>
            <p:cNvPicPr preferRelativeResize="0"/>
            <p:nvPr/>
          </p:nvPicPr>
          <p:blipFill>
            <a:blip r:embed="rId5">
              <a:alphaModFix/>
            </a:blip>
            <a:stretch>
              <a:fillRect/>
            </a:stretch>
          </p:blipFill>
          <p:spPr>
            <a:xfrm>
              <a:off x="3749037" y="-8225"/>
              <a:ext cx="1645921" cy="2139695"/>
            </a:xfrm>
            <a:prstGeom prst="rect">
              <a:avLst/>
            </a:prstGeom>
            <a:noFill/>
            <a:ln>
              <a:noFill/>
            </a:ln>
          </p:spPr>
        </p:pic>
        <p:pic>
          <p:nvPicPr>
            <p:cNvPr id="404" name="Google Shape;404;p69"/>
            <p:cNvPicPr preferRelativeResize="0"/>
            <p:nvPr/>
          </p:nvPicPr>
          <p:blipFill>
            <a:blip r:embed="rId6">
              <a:alphaModFix/>
            </a:blip>
            <a:stretch>
              <a:fillRect/>
            </a:stretch>
          </p:blipFill>
          <p:spPr>
            <a:xfrm>
              <a:off x="5623557" y="-8225"/>
              <a:ext cx="1645920" cy="2139695"/>
            </a:xfrm>
            <a:prstGeom prst="rect">
              <a:avLst/>
            </a:prstGeom>
            <a:noFill/>
            <a:ln>
              <a:noFill/>
            </a:ln>
          </p:spPr>
        </p:pic>
        <p:pic>
          <p:nvPicPr>
            <p:cNvPr id="405" name="Google Shape;405;p69"/>
            <p:cNvPicPr preferRelativeResize="0"/>
            <p:nvPr/>
          </p:nvPicPr>
          <p:blipFill>
            <a:blip r:embed="rId7">
              <a:alphaModFix/>
            </a:blip>
            <a:stretch>
              <a:fillRect/>
            </a:stretch>
          </p:blipFill>
          <p:spPr>
            <a:xfrm>
              <a:off x="7498075" y="0"/>
              <a:ext cx="1645921" cy="2156155"/>
            </a:xfrm>
            <a:prstGeom prst="rect">
              <a:avLst/>
            </a:prstGeom>
            <a:noFill/>
            <a:ln>
              <a:noFill/>
            </a:ln>
          </p:spPr>
        </p:pic>
      </p:grpSp>
      <p:grpSp>
        <p:nvGrpSpPr>
          <p:cNvPr id="406" name="Google Shape;406;p69"/>
          <p:cNvGrpSpPr/>
          <p:nvPr/>
        </p:nvGrpSpPr>
        <p:grpSpPr>
          <a:xfrm>
            <a:off x="0" y="2346813"/>
            <a:ext cx="9143995" cy="2164380"/>
            <a:chOff x="0" y="2417600"/>
            <a:chExt cx="9143995" cy="2164380"/>
          </a:xfrm>
        </p:grpSpPr>
        <p:pic>
          <p:nvPicPr>
            <p:cNvPr id="407" name="Google Shape;407;p69"/>
            <p:cNvPicPr preferRelativeResize="0"/>
            <p:nvPr/>
          </p:nvPicPr>
          <p:blipFill>
            <a:blip r:embed="rId8">
              <a:alphaModFix/>
            </a:blip>
            <a:stretch>
              <a:fillRect/>
            </a:stretch>
          </p:blipFill>
          <p:spPr>
            <a:xfrm>
              <a:off x="0" y="2442275"/>
              <a:ext cx="1645921" cy="2139695"/>
            </a:xfrm>
            <a:prstGeom prst="rect">
              <a:avLst/>
            </a:prstGeom>
            <a:noFill/>
            <a:ln>
              <a:noFill/>
            </a:ln>
          </p:spPr>
        </p:pic>
        <p:pic>
          <p:nvPicPr>
            <p:cNvPr id="408" name="Google Shape;408;p69"/>
            <p:cNvPicPr preferRelativeResize="0"/>
            <p:nvPr/>
          </p:nvPicPr>
          <p:blipFill>
            <a:blip r:embed="rId9">
              <a:alphaModFix/>
            </a:blip>
            <a:stretch>
              <a:fillRect/>
            </a:stretch>
          </p:blipFill>
          <p:spPr>
            <a:xfrm>
              <a:off x="1828799" y="2425825"/>
              <a:ext cx="1645920" cy="2156155"/>
            </a:xfrm>
            <a:prstGeom prst="rect">
              <a:avLst/>
            </a:prstGeom>
            <a:noFill/>
            <a:ln>
              <a:noFill/>
            </a:ln>
          </p:spPr>
        </p:pic>
        <p:pic>
          <p:nvPicPr>
            <p:cNvPr id="409" name="Google Shape;409;p69"/>
            <p:cNvPicPr preferRelativeResize="0"/>
            <p:nvPr/>
          </p:nvPicPr>
          <p:blipFill>
            <a:blip r:embed="rId10">
              <a:alphaModFix/>
            </a:blip>
            <a:stretch>
              <a:fillRect/>
            </a:stretch>
          </p:blipFill>
          <p:spPr>
            <a:xfrm>
              <a:off x="3657598" y="2570838"/>
              <a:ext cx="1828800" cy="1866123"/>
            </a:xfrm>
            <a:prstGeom prst="rect">
              <a:avLst/>
            </a:prstGeom>
            <a:noFill/>
            <a:ln>
              <a:noFill/>
            </a:ln>
          </p:spPr>
        </p:pic>
        <p:pic>
          <p:nvPicPr>
            <p:cNvPr id="410" name="Google Shape;410;p69"/>
            <p:cNvPicPr preferRelativeResize="0"/>
            <p:nvPr/>
          </p:nvPicPr>
          <p:blipFill>
            <a:blip r:embed="rId11">
              <a:alphaModFix/>
            </a:blip>
            <a:stretch>
              <a:fillRect/>
            </a:stretch>
          </p:blipFill>
          <p:spPr>
            <a:xfrm>
              <a:off x="5669277" y="2425825"/>
              <a:ext cx="1645920" cy="2139695"/>
            </a:xfrm>
            <a:prstGeom prst="rect">
              <a:avLst/>
            </a:prstGeom>
            <a:noFill/>
            <a:ln>
              <a:noFill/>
            </a:ln>
          </p:spPr>
        </p:pic>
        <p:pic>
          <p:nvPicPr>
            <p:cNvPr id="411" name="Google Shape;411;p69"/>
            <p:cNvPicPr preferRelativeResize="0"/>
            <p:nvPr/>
          </p:nvPicPr>
          <p:blipFill>
            <a:blip r:embed="rId12">
              <a:alphaModFix/>
            </a:blip>
            <a:stretch>
              <a:fillRect/>
            </a:stretch>
          </p:blipFill>
          <p:spPr>
            <a:xfrm>
              <a:off x="7498075" y="2417600"/>
              <a:ext cx="1645920" cy="2156155"/>
            </a:xfrm>
            <a:prstGeom prst="rect">
              <a:avLst/>
            </a:prstGeom>
            <a:noFill/>
            <a:ln>
              <a:noFill/>
            </a:ln>
          </p:spPr>
        </p:pic>
      </p:grpSp>
      <p:grpSp>
        <p:nvGrpSpPr>
          <p:cNvPr id="412" name="Google Shape;412;p69"/>
          <p:cNvGrpSpPr/>
          <p:nvPr/>
        </p:nvGrpSpPr>
        <p:grpSpPr>
          <a:xfrm>
            <a:off x="0" y="4701875"/>
            <a:ext cx="9143996" cy="2156155"/>
            <a:chOff x="0" y="4701875"/>
            <a:chExt cx="9143996" cy="2156155"/>
          </a:xfrm>
        </p:grpSpPr>
        <p:pic>
          <p:nvPicPr>
            <p:cNvPr id="413" name="Google Shape;413;p69"/>
            <p:cNvPicPr preferRelativeResize="0"/>
            <p:nvPr/>
          </p:nvPicPr>
          <p:blipFill>
            <a:blip r:embed="rId13">
              <a:alphaModFix/>
            </a:blip>
            <a:stretch>
              <a:fillRect/>
            </a:stretch>
          </p:blipFill>
          <p:spPr>
            <a:xfrm>
              <a:off x="0" y="4701875"/>
              <a:ext cx="1645920" cy="2156155"/>
            </a:xfrm>
            <a:prstGeom prst="rect">
              <a:avLst/>
            </a:prstGeom>
            <a:noFill/>
            <a:ln>
              <a:noFill/>
            </a:ln>
          </p:spPr>
        </p:pic>
        <p:pic>
          <p:nvPicPr>
            <p:cNvPr id="414" name="Google Shape;414;p69"/>
            <p:cNvPicPr preferRelativeResize="0"/>
            <p:nvPr/>
          </p:nvPicPr>
          <p:blipFill>
            <a:blip r:embed="rId14">
              <a:alphaModFix/>
            </a:blip>
            <a:stretch>
              <a:fillRect/>
            </a:stretch>
          </p:blipFill>
          <p:spPr>
            <a:xfrm>
              <a:off x="1828799" y="4701875"/>
              <a:ext cx="1645920" cy="2156155"/>
            </a:xfrm>
            <a:prstGeom prst="rect">
              <a:avLst/>
            </a:prstGeom>
            <a:noFill/>
            <a:ln>
              <a:noFill/>
            </a:ln>
          </p:spPr>
        </p:pic>
        <p:pic>
          <p:nvPicPr>
            <p:cNvPr id="415" name="Google Shape;415;p69"/>
            <p:cNvPicPr preferRelativeResize="0"/>
            <p:nvPr/>
          </p:nvPicPr>
          <p:blipFill>
            <a:blip r:embed="rId15">
              <a:alphaModFix/>
            </a:blip>
            <a:stretch>
              <a:fillRect/>
            </a:stretch>
          </p:blipFill>
          <p:spPr>
            <a:xfrm>
              <a:off x="3657598" y="5053550"/>
              <a:ext cx="1828799" cy="1405522"/>
            </a:xfrm>
            <a:prstGeom prst="rect">
              <a:avLst/>
            </a:prstGeom>
            <a:noFill/>
            <a:ln>
              <a:noFill/>
            </a:ln>
          </p:spPr>
        </p:pic>
        <p:pic>
          <p:nvPicPr>
            <p:cNvPr id="416" name="Google Shape;416;p69"/>
            <p:cNvPicPr preferRelativeResize="0"/>
            <p:nvPr/>
          </p:nvPicPr>
          <p:blipFill>
            <a:blip r:embed="rId16">
              <a:alphaModFix/>
            </a:blip>
            <a:stretch>
              <a:fillRect/>
            </a:stretch>
          </p:blipFill>
          <p:spPr>
            <a:xfrm>
              <a:off x="5669277" y="4710100"/>
              <a:ext cx="1645920" cy="2139695"/>
            </a:xfrm>
            <a:prstGeom prst="rect">
              <a:avLst/>
            </a:prstGeom>
            <a:noFill/>
            <a:ln>
              <a:noFill/>
            </a:ln>
          </p:spPr>
        </p:pic>
        <p:pic>
          <p:nvPicPr>
            <p:cNvPr id="417" name="Google Shape;417;p69"/>
            <p:cNvPicPr preferRelativeResize="0"/>
            <p:nvPr/>
          </p:nvPicPr>
          <p:blipFill>
            <a:blip r:embed="rId17">
              <a:alphaModFix/>
            </a:blip>
            <a:stretch>
              <a:fillRect/>
            </a:stretch>
          </p:blipFill>
          <p:spPr>
            <a:xfrm>
              <a:off x="7498075" y="4701875"/>
              <a:ext cx="1645921" cy="215615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70"/>
          <p:cNvPicPr preferRelativeResize="0"/>
          <p:nvPr/>
        </p:nvPicPr>
        <p:blipFill>
          <a:blip r:embed="rId3">
            <a:alphaModFix/>
          </a:blip>
          <a:stretch>
            <a:fillRect/>
          </a:stretch>
        </p:blipFill>
        <p:spPr>
          <a:xfrm>
            <a:off x="0" y="0"/>
            <a:ext cx="5273802" cy="6858000"/>
          </a:xfrm>
          <a:prstGeom prst="rect">
            <a:avLst/>
          </a:prstGeom>
          <a:noFill/>
          <a:ln>
            <a:noFill/>
          </a:ln>
        </p:spPr>
      </p:pic>
      <p:sp>
        <p:nvSpPr>
          <p:cNvPr id="423" name="Google Shape;423;p70"/>
          <p:cNvSpPr txBox="1"/>
          <p:nvPr/>
        </p:nvSpPr>
        <p:spPr>
          <a:xfrm>
            <a:off x="5273802" y="0"/>
            <a:ext cx="3870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Sarah Martin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71"/>
          <p:cNvPicPr preferRelativeResize="0"/>
          <p:nvPr/>
        </p:nvPicPr>
        <p:blipFill>
          <a:blip r:embed="rId3">
            <a:alphaModFix/>
          </a:blip>
          <a:stretch>
            <a:fillRect/>
          </a:stretch>
        </p:blipFill>
        <p:spPr>
          <a:xfrm>
            <a:off x="0" y="0"/>
            <a:ext cx="5225796" cy="6858000"/>
          </a:xfrm>
          <a:prstGeom prst="rect">
            <a:avLst/>
          </a:prstGeom>
          <a:noFill/>
          <a:ln>
            <a:noFill/>
          </a:ln>
        </p:spPr>
      </p:pic>
      <p:sp>
        <p:nvSpPr>
          <p:cNvPr id="429" name="Google Shape;429;p71"/>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Leo Hilewitz</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72"/>
          <p:cNvPicPr preferRelativeResize="0"/>
          <p:nvPr/>
        </p:nvPicPr>
        <p:blipFill>
          <a:blip r:embed="rId3">
            <a:alphaModFix/>
          </a:blip>
          <a:stretch>
            <a:fillRect/>
          </a:stretch>
        </p:blipFill>
        <p:spPr>
          <a:xfrm>
            <a:off x="0" y="0"/>
            <a:ext cx="5260086" cy="6858000"/>
          </a:xfrm>
          <a:prstGeom prst="rect">
            <a:avLst/>
          </a:prstGeom>
          <a:noFill/>
          <a:ln>
            <a:noFill/>
          </a:ln>
        </p:spPr>
      </p:pic>
      <p:sp>
        <p:nvSpPr>
          <p:cNvPr id="435" name="Google Shape;435;p72"/>
          <p:cNvSpPr txBox="1"/>
          <p:nvPr/>
        </p:nvSpPr>
        <p:spPr>
          <a:xfrm>
            <a:off x="5260086" y="0"/>
            <a:ext cx="3883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Gavin Black</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73"/>
          <p:cNvPicPr preferRelativeResize="0"/>
          <p:nvPr/>
        </p:nvPicPr>
        <p:blipFill>
          <a:blip r:embed="rId3">
            <a:alphaModFix/>
          </a:blip>
          <a:stretch>
            <a:fillRect/>
          </a:stretch>
        </p:blipFill>
        <p:spPr>
          <a:xfrm>
            <a:off x="0" y="0"/>
            <a:ext cx="5253228" cy="6858000"/>
          </a:xfrm>
          <a:prstGeom prst="rect">
            <a:avLst/>
          </a:prstGeom>
          <a:noFill/>
          <a:ln>
            <a:noFill/>
          </a:ln>
        </p:spPr>
      </p:pic>
      <p:sp>
        <p:nvSpPr>
          <p:cNvPr id="441" name="Google Shape;441;p73"/>
          <p:cNvSpPr txBox="1"/>
          <p:nvPr/>
        </p:nvSpPr>
        <p:spPr>
          <a:xfrm>
            <a:off x="5253228"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Lily Crooks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74"/>
          <p:cNvPicPr preferRelativeResize="0"/>
          <p:nvPr/>
        </p:nvPicPr>
        <p:blipFill>
          <a:blip r:embed="rId3">
            <a:alphaModFix/>
          </a:blip>
          <a:stretch>
            <a:fillRect/>
          </a:stretch>
        </p:blipFill>
        <p:spPr>
          <a:xfrm>
            <a:off x="0" y="0"/>
            <a:ext cx="5232654" cy="6858000"/>
          </a:xfrm>
          <a:prstGeom prst="rect">
            <a:avLst/>
          </a:prstGeom>
          <a:noFill/>
          <a:ln>
            <a:noFill/>
          </a:ln>
        </p:spPr>
      </p:pic>
      <p:sp>
        <p:nvSpPr>
          <p:cNvPr id="447" name="Google Shape;447;p74"/>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Ruby Hilewitz</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coloured pencil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75"/>
          <p:cNvPicPr preferRelativeResize="0"/>
          <p:nvPr/>
        </p:nvPicPr>
        <p:blipFill>
          <a:blip r:embed="rId3">
            <a:alphaModFix/>
          </a:blip>
          <a:stretch>
            <a:fillRect/>
          </a:stretch>
        </p:blipFill>
        <p:spPr>
          <a:xfrm>
            <a:off x="0" y="0"/>
            <a:ext cx="5260086" cy="6858000"/>
          </a:xfrm>
          <a:prstGeom prst="rect">
            <a:avLst/>
          </a:prstGeom>
          <a:noFill/>
          <a:ln>
            <a:noFill/>
          </a:ln>
        </p:spPr>
      </p:pic>
      <p:sp>
        <p:nvSpPr>
          <p:cNvPr id="453" name="Google Shape;453;p75"/>
          <p:cNvSpPr txBox="1"/>
          <p:nvPr/>
        </p:nvSpPr>
        <p:spPr>
          <a:xfrm>
            <a:off x="5260086" y="0"/>
            <a:ext cx="3883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Rowan Pottie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76"/>
          <p:cNvPicPr preferRelativeResize="0"/>
          <p:nvPr/>
        </p:nvPicPr>
        <p:blipFill>
          <a:blip r:embed="rId3">
            <a:alphaModFix/>
          </a:blip>
          <a:stretch>
            <a:fillRect/>
          </a:stretch>
        </p:blipFill>
        <p:spPr>
          <a:xfrm>
            <a:off x="0" y="0"/>
            <a:ext cx="5225796" cy="6858000"/>
          </a:xfrm>
          <a:prstGeom prst="rect">
            <a:avLst/>
          </a:prstGeom>
          <a:noFill/>
          <a:ln>
            <a:noFill/>
          </a:ln>
        </p:spPr>
      </p:pic>
      <p:sp>
        <p:nvSpPr>
          <p:cNvPr id="459" name="Google Shape;459;p76"/>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Esja Nener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41"/>
          <p:cNvSpPr txBox="1"/>
          <p:nvPr/>
        </p:nvSpPr>
        <p:spPr>
          <a:xfrm>
            <a:off x="-75" y="5576650"/>
            <a:ext cx="9144000" cy="128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T.S. Abe </a:t>
            </a:r>
            <a:r>
              <a:rPr i="1" lang="en" sz="1800">
                <a:solidFill>
                  <a:srgbClr val="B7B7B7"/>
                </a:solidFill>
                <a:latin typeface="Cabin"/>
                <a:ea typeface="Cabin"/>
                <a:cs typeface="Cabin"/>
                <a:sym typeface="Cabin"/>
              </a:rPr>
              <a:t>@ts_abe</a:t>
            </a:r>
            <a:r>
              <a:rPr lang="en" sz="1800">
                <a:solidFill>
                  <a:srgbClr val="B7B7B7"/>
                </a:solidFill>
                <a:latin typeface="Cabin"/>
                <a:ea typeface="Cabin"/>
                <a:cs typeface="Cabin"/>
                <a:sym typeface="Cabin"/>
              </a:rPr>
              <a:t> (London UK), </a:t>
            </a:r>
            <a:r>
              <a:rPr i="1" lang="en" sz="1800">
                <a:solidFill>
                  <a:srgbClr val="B7B7B7"/>
                </a:solidFill>
                <a:latin typeface="Cabin"/>
                <a:ea typeface="Cabin"/>
                <a:cs typeface="Cabin"/>
                <a:sym typeface="Cabin"/>
              </a:rPr>
              <a:t>QB close-ups from the Bleacher Report animation</a:t>
            </a:r>
            <a:r>
              <a:rPr lang="en" sz="1800">
                <a:solidFill>
                  <a:srgbClr val="B7B7B7"/>
                </a:solidFill>
                <a:latin typeface="Cabin"/>
                <a:ea typeface="Cabin"/>
                <a:cs typeface="Cabin"/>
                <a:sym typeface="Cabin"/>
              </a:rPr>
              <a:t>, graphite on paper, 2019</a:t>
            </a:r>
            <a:endParaRPr b="1" sz="1800">
              <a:solidFill>
                <a:srgbClr val="FFFFFF"/>
              </a:solidFill>
              <a:latin typeface="Cabin"/>
              <a:ea typeface="Cabin"/>
              <a:cs typeface="Cabin"/>
              <a:sym typeface="Cabin"/>
            </a:endParaRPr>
          </a:p>
        </p:txBody>
      </p:sp>
      <p:pic>
        <p:nvPicPr>
          <p:cNvPr descr="Image from https://instagram.fyaw1-1.fna.fbcdn.net/vp/c195f749ba3a7c173fd50bab17f3f582/5E2E34B4/t51.2885-15/sh0.08/e35/p750x750/73407451_175981566908429_246414202847449653_n.jpg?_nc_ht=instagram.fyaw1-1.fna.fbcdn.net&amp;_nc_cat=105" id="189" name="Google Shape;189;p41"/>
          <p:cNvPicPr preferRelativeResize="0"/>
          <p:nvPr/>
        </p:nvPicPr>
        <p:blipFill>
          <a:blip r:embed="rId3">
            <a:alphaModFix/>
          </a:blip>
          <a:stretch>
            <a:fillRect/>
          </a:stretch>
        </p:blipFill>
        <p:spPr>
          <a:xfrm>
            <a:off x="0" y="0"/>
            <a:ext cx="4461324" cy="5576650"/>
          </a:xfrm>
          <a:prstGeom prst="rect">
            <a:avLst/>
          </a:prstGeom>
          <a:noFill/>
          <a:ln>
            <a:noFill/>
          </a:ln>
        </p:spPr>
      </p:pic>
      <p:pic>
        <p:nvPicPr>
          <p:cNvPr descr="Image from https://instagram.fyaw1-1.fna.fbcdn.net/vp/428741bb9e8fa7c1e1a4db15f253fcfe/5E2AAE33/t51.2885-15/sh0.08/e35/p750x750/72635316_403614427218837_2384484538488040619_n.jpg?_nc_ht=instagram.fyaw1-1.fna.fbcdn.net&amp;_nc_cat=109" id="190" name="Google Shape;190;p41"/>
          <p:cNvPicPr preferRelativeResize="0"/>
          <p:nvPr/>
        </p:nvPicPr>
        <p:blipFill>
          <a:blip r:embed="rId4">
            <a:alphaModFix/>
          </a:blip>
          <a:stretch>
            <a:fillRect/>
          </a:stretch>
        </p:blipFill>
        <p:spPr>
          <a:xfrm>
            <a:off x="4682675" y="0"/>
            <a:ext cx="4461324" cy="557665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77"/>
          <p:cNvPicPr preferRelativeResize="0"/>
          <p:nvPr/>
        </p:nvPicPr>
        <p:blipFill>
          <a:blip r:embed="rId3">
            <a:alphaModFix/>
          </a:blip>
          <a:stretch>
            <a:fillRect/>
          </a:stretch>
        </p:blipFill>
        <p:spPr>
          <a:xfrm>
            <a:off x="0" y="0"/>
            <a:ext cx="6720840" cy="6858000"/>
          </a:xfrm>
          <a:prstGeom prst="rect">
            <a:avLst/>
          </a:prstGeom>
          <a:noFill/>
          <a:ln>
            <a:noFill/>
          </a:ln>
        </p:spPr>
      </p:pic>
      <p:sp>
        <p:nvSpPr>
          <p:cNvPr id="465" name="Google Shape;465;p77"/>
          <p:cNvSpPr txBox="1"/>
          <p:nvPr/>
        </p:nvSpPr>
        <p:spPr>
          <a:xfrm>
            <a:off x="6720840" y="0"/>
            <a:ext cx="24231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Sophie MacDonald</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8"/>
          <p:cNvPicPr preferRelativeResize="0"/>
          <p:nvPr/>
        </p:nvPicPr>
        <p:blipFill>
          <a:blip r:embed="rId3">
            <a:alphaModFix/>
          </a:blip>
          <a:stretch>
            <a:fillRect/>
          </a:stretch>
        </p:blipFill>
        <p:spPr>
          <a:xfrm>
            <a:off x="0" y="0"/>
            <a:ext cx="5273802" cy="6858000"/>
          </a:xfrm>
          <a:prstGeom prst="rect">
            <a:avLst/>
          </a:prstGeom>
          <a:noFill/>
          <a:ln>
            <a:noFill/>
          </a:ln>
        </p:spPr>
      </p:pic>
      <p:sp>
        <p:nvSpPr>
          <p:cNvPr id="471" name="Google Shape;471;p78"/>
          <p:cNvSpPr txBox="1"/>
          <p:nvPr/>
        </p:nvSpPr>
        <p:spPr>
          <a:xfrm>
            <a:off x="5273802" y="0"/>
            <a:ext cx="3870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Isla Dove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79"/>
          <p:cNvPicPr preferRelativeResize="0"/>
          <p:nvPr/>
        </p:nvPicPr>
        <p:blipFill>
          <a:blip r:embed="rId3">
            <a:alphaModFix/>
          </a:blip>
          <a:stretch>
            <a:fillRect/>
          </a:stretch>
        </p:blipFill>
        <p:spPr>
          <a:xfrm>
            <a:off x="0" y="0"/>
            <a:ext cx="5246370" cy="6858000"/>
          </a:xfrm>
          <a:prstGeom prst="rect">
            <a:avLst/>
          </a:prstGeom>
          <a:noFill/>
          <a:ln>
            <a:noFill/>
          </a:ln>
        </p:spPr>
      </p:pic>
      <p:sp>
        <p:nvSpPr>
          <p:cNvPr id="477" name="Google Shape;477;p79"/>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Thalia Loomer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80"/>
          <p:cNvPicPr preferRelativeResize="0"/>
          <p:nvPr/>
        </p:nvPicPr>
        <p:blipFill>
          <a:blip r:embed="rId3">
            <a:alphaModFix/>
          </a:blip>
          <a:stretch>
            <a:fillRect/>
          </a:stretch>
        </p:blipFill>
        <p:spPr>
          <a:xfrm>
            <a:off x="0" y="0"/>
            <a:ext cx="5246370" cy="6858000"/>
          </a:xfrm>
          <a:prstGeom prst="rect">
            <a:avLst/>
          </a:prstGeom>
          <a:noFill/>
          <a:ln>
            <a:noFill/>
          </a:ln>
        </p:spPr>
      </p:pic>
      <p:sp>
        <p:nvSpPr>
          <p:cNvPr id="483" name="Google Shape;483;p80"/>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Mischaela Wong</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81"/>
          <p:cNvPicPr preferRelativeResize="0"/>
          <p:nvPr/>
        </p:nvPicPr>
        <p:blipFill>
          <a:blip r:embed="rId3">
            <a:alphaModFix/>
          </a:blip>
          <a:stretch>
            <a:fillRect/>
          </a:stretch>
        </p:blipFill>
        <p:spPr>
          <a:xfrm>
            <a:off x="0" y="0"/>
            <a:ext cx="5246370" cy="6858000"/>
          </a:xfrm>
          <a:prstGeom prst="rect">
            <a:avLst/>
          </a:prstGeom>
          <a:noFill/>
          <a:ln>
            <a:noFill/>
          </a:ln>
        </p:spPr>
      </p:pic>
      <p:sp>
        <p:nvSpPr>
          <p:cNvPr id="489" name="Google Shape;489;p81"/>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Andrea Castillo</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82"/>
          <p:cNvPicPr preferRelativeResize="0"/>
          <p:nvPr/>
        </p:nvPicPr>
        <p:blipFill>
          <a:blip r:embed="rId3">
            <a:alphaModFix/>
          </a:blip>
          <a:stretch>
            <a:fillRect/>
          </a:stretch>
        </p:blipFill>
        <p:spPr>
          <a:xfrm>
            <a:off x="441325" y="0"/>
            <a:ext cx="8261350" cy="6350000"/>
          </a:xfrm>
          <a:prstGeom prst="rect">
            <a:avLst/>
          </a:prstGeom>
          <a:noFill/>
          <a:ln>
            <a:noFill/>
          </a:ln>
        </p:spPr>
      </p:pic>
      <p:sp>
        <p:nvSpPr>
          <p:cNvPr id="495" name="Google Shape;495;p82"/>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Nathan Parks</a:t>
            </a:r>
            <a:r>
              <a:rPr lang="en" sz="3000">
                <a:solidFill>
                  <a:srgbClr val="888888"/>
                </a:solidFill>
                <a:latin typeface="Oswald"/>
                <a:ea typeface="Oswald"/>
                <a:cs typeface="Oswald"/>
                <a:sym typeface="Oswald"/>
              </a:rPr>
              <a:t>, graphite on paper, Spring 2025 at Lockview High</a:t>
            </a:r>
            <a:endParaRPr sz="3000">
              <a:solidFill>
                <a:srgbClr val="888888"/>
              </a:solidFill>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83"/>
          <p:cNvPicPr preferRelativeResize="0"/>
          <p:nvPr/>
        </p:nvPicPr>
        <p:blipFill>
          <a:blip r:embed="rId3">
            <a:alphaModFix/>
          </a:blip>
          <a:stretch>
            <a:fillRect/>
          </a:stretch>
        </p:blipFill>
        <p:spPr>
          <a:xfrm>
            <a:off x="0" y="0"/>
            <a:ext cx="5273802" cy="6858000"/>
          </a:xfrm>
          <a:prstGeom prst="rect">
            <a:avLst/>
          </a:prstGeom>
          <a:noFill/>
          <a:ln>
            <a:noFill/>
          </a:ln>
        </p:spPr>
      </p:pic>
      <p:sp>
        <p:nvSpPr>
          <p:cNvPr id="501" name="Google Shape;501;p83"/>
          <p:cNvSpPr txBox="1"/>
          <p:nvPr/>
        </p:nvSpPr>
        <p:spPr>
          <a:xfrm>
            <a:off x="5273802" y="0"/>
            <a:ext cx="3870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Isabelle Christie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84"/>
          <p:cNvPicPr preferRelativeResize="0"/>
          <p:nvPr/>
        </p:nvPicPr>
        <p:blipFill>
          <a:blip r:embed="rId3">
            <a:alphaModFix/>
          </a:blip>
          <a:stretch>
            <a:fillRect/>
          </a:stretch>
        </p:blipFill>
        <p:spPr>
          <a:xfrm>
            <a:off x="0" y="0"/>
            <a:ext cx="5232654" cy="6858000"/>
          </a:xfrm>
          <a:prstGeom prst="rect">
            <a:avLst/>
          </a:prstGeom>
          <a:noFill/>
          <a:ln>
            <a:noFill/>
          </a:ln>
        </p:spPr>
      </p:pic>
      <p:sp>
        <p:nvSpPr>
          <p:cNvPr id="507" name="Google Shape;507;p84"/>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Cecilia Nguyen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grpSp>
        <p:nvGrpSpPr>
          <p:cNvPr id="512" name="Google Shape;512;p85"/>
          <p:cNvGrpSpPr/>
          <p:nvPr/>
        </p:nvGrpSpPr>
        <p:grpSpPr>
          <a:xfrm>
            <a:off x="0" y="-8225"/>
            <a:ext cx="9143996" cy="2164380"/>
            <a:chOff x="0" y="-8225"/>
            <a:chExt cx="9143996" cy="2164380"/>
          </a:xfrm>
        </p:grpSpPr>
        <p:pic>
          <p:nvPicPr>
            <p:cNvPr id="513" name="Google Shape;513;p85"/>
            <p:cNvPicPr preferRelativeResize="0"/>
            <p:nvPr/>
          </p:nvPicPr>
          <p:blipFill>
            <a:blip r:embed="rId3">
              <a:alphaModFix/>
            </a:blip>
            <a:stretch>
              <a:fillRect/>
            </a:stretch>
          </p:blipFill>
          <p:spPr>
            <a:xfrm>
              <a:off x="0" y="0"/>
              <a:ext cx="1645920" cy="2123238"/>
            </a:xfrm>
            <a:prstGeom prst="rect">
              <a:avLst/>
            </a:prstGeom>
            <a:noFill/>
            <a:ln>
              <a:noFill/>
            </a:ln>
          </p:spPr>
        </p:pic>
        <p:pic>
          <p:nvPicPr>
            <p:cNvPr id="514" name="Google Shape;514;p85"/>
            <p:cNvPicPr preferRelativeResize="0"/>
            <p:nvPr/>
          </p:nvPicPr>
          <p:blipFill>
            <a:blip r:embed="rId4">
              <a:alphaModFix/>
            </a:blip>
            <a:stretch>
              <a:fillRect/>
            </a:stretch>
          </p:blipFill>
          <p:spPr>
            <a:xfrm>
              <a:off x="1874518" y="0"/>
              <a:ext cx="1645920" cy="2156155"/>
            </a:xfrm>
            <a:prstGeom prst="rect">
              <a:avLst/>
            </a:prstGeom>
            <a:noFill/>
            <a:ln>
              <a:noFill/>
            </a:ln>
          </p:spPr>
        </p:pic>
        <p:pic>
          <p:nvPicPr>
            <p:cNvPr id="515" name="Google Shape;515;p85"/>
            <p:cNvPicPr preferRelativeResize="0"/>
            <p:nvPr/>
          </p:nvPicPr>
          <p:blipFill>
            <a:blip r:embed="rId5">
              <a:alphaModFix/>
            </a:blip>
            <a:stretch>
              <a:fillRect/>
            </a:stretch>
          </p:blipFill>
          <p:spPr>
            <a:xfrm>
              <a:off x="3749037" y="-8225"/>
              <a:ext cx="1645921" cy="2139695"/>
            </a:xfrm>
            <a:prstGeom prst="rect">
              <a:avLst/>
            </a:prstGeom>
            <a:noFill/>
            <a:ln>
              <a:noFill/>
            </a:ln>
          </p:spPr>
        </p:pic>
        <p:pic>
          <p:nvPicPr>
            <p:cNvPr id="516" name="Google Shape;516;p85"/>
            <p:cNvPicPr preferRelativeResize="0"/>
            <p:nvPr/>
          </p:nvPicPr>
          <p:blipFill>
            <a:blip r:embed="rId6">
              <a:alphaModFix/>
            </a:blip>
            <a:stretch>
              <a:fillRect/>
            </a:stretch>
          </p:blipFill>
          <p:spPr>
            <a:xfrm>
              <a:off x="5623557" y="-8225"/>
              <a:ext cx="1645920" cy="2139695"/>
            </a:xfrm>
            <a:prstGeom prst="rect">
              <a:avLst/>
            </a:prstGeom>
            <a:noFill/>
            <a:ln>
              <a:noFill/>
            </a:ln>
          </p:spPr>
        </p:pic>
        <p:pic>
          <p:nvPicPr>
            <p:cNvPr id="517" name="Google Shape;517;p85"/>
            <p:cNvPicPr preferRelativeResize="0"/>
            <p:nvPr/>
          </p:nvPicPr>
          <p:blipFill>
            <a:blip r:embed="rId7">
              <a:alphaModFix/>
            </a:blip>
            <a:stretch>
              <a:fillRect/>
            </a:stretch>
          </p:blipFill>
          <p:spPr>
            <a:xfrm>
              <a:off x="7498075" y="0"/>
              <a:ext cx="1645921" cy="2156155"/>
            </a:xfrm>
            <a:prstGeom prst="rect">
              <a:avLst/>
            </a:prstGeom>
            <a:noFill/>
            <a:ln>
              <a:noFill/>
            </a:ln>
          </p:spPr>
        </p:pic>
      </p:grpSp>
      <p:grpSp>
        <p:nvGrpSpPr>
          <p:cNvPr id="518" name="Google Shape;518;p85"/>
          <p:cNvGrpSpPr/>
          <p:nvPr/>
        </p:nvGrpSpPr>
        <p:grpSpPr>
          <a:xfrm>
            <a:off x="0" y="2346813"/>
            <a:ext cx="9143995" cy="2164380"/>
            <a:chOff x="0" y="2417600"/>
            <a:chExt cx="9143995" cy="2164380"/>
          </a:xfrm>
        </p:grpSpPr>
        <p:pic>
          <p:nvPicPr>
            <p:cNvPr id="519" name="Google Shape;519;p85"/>
            <p:cNvPicPr preferRelativeResize="0"/>
            <p:nvPr/>
          </p:nvPicPr>
          <p:blipFill>
            <a:blip r:embed="rId8">
              <a:alphaModFix/>
            </a:blip>
            <a:stretch>
              <a:fillRect/>
            </a:stretch>
          </p:blipFill>
          <p:spPr>
            <a:xfrm>
              <a:off x="0" y="2442275"/>
              <a:ext cx="1645921" cy="2139695"/>
            </a:xfrm>
            <a:prstGeom prst="rect">
              <a:avLst/>
            </a:prstGeom>
            <a:noFill/>
            <a:ln>
              <a:noFill/>
            </a:ln>
          </p:spPr>
        </p:pic>
        <p:pic>
          <p:nvPicPr>
            <p:cNvPr id="520" name="Google Shape;520;p85"/>
            <p:cNvPicPr preferRelativeResize="0"/>
            <p:nvPr/>
          </p:nvPicPr>
          <p:blipFill>
            <a:blip r:embed="rId9">
              <a:alphaModFix/>
            </a:blip>
            <a:stretch>
              <a:fillRect/>
            </a:stretch>
          </p:blipFill>
          <p:spPr>
            <a:xfrm>
              <a:off x="1828799" y="2425825"/>
              <a:ext cx="1645920" cy="2156155"/>
            </a:xfrm>
            <a:prstGeom prst="rect">
              <a:avLst/>
            </a:prstGeom>
            <a:noFill/>
            <a:ln>
              <a:noFill/>
            </a:ln>
          </p:spPr>
        </p:pic>
        <p:pic>
          <p:nvPicPr>
            <p:cNvPr id="521" name="Google Shape;521;p85"/>
            <p:cNvPicPr preferRelativeResize="0"/>
            <p:nvPr/>
          </p:nvPicPr>
          <p:blipFill>
            <a:blip r:embed="rId10">
              <a:alphaModFix/>
            </a:blip>
            <a:stretch>
              <a:fillRect/>
            </a:stretch>
          </p:blipFill>
          <p:spPr>
            <a:xfrm>
              <a:off x="3657598" y="2570838"/>
              <a:ext cx="1828800" cy="1866123"/>
            </a:xfrm>
            <a:prstGeom prst="rect">
              <a:avLst/>
            </a:prstGeom>
            <a:noFill/>
            <a:ln>
              <a:noFill/>
            </a:ln>
          </p:spPr>
        </p:pic>
        <p:pic>
          <p:nvPicPr>
            <p:cNvPr id="522" name="Google Shape;522;p85"/>
            <p:cNvPicPr preferRelativeResize="0"/>
            <p:nvPr/>
          </p:nvPicPr>
          <p:blipFill>
            <a:blip r:embed="rId11">
              <a:alphaModFix/>
            </a:blip>
            <a:stretch>
              <a:fillRect/>
            </a:stretch>
          </p:blipFill>
          <p:spPr>
            <a:xfrm>
              <a:off x="5669277" y="2425825"/>
              <a:ext cx="1645920" cy="2139695"/>
            </a:xfrm>
            <a:prstGeom prst="rect">
              <a:avLst/>
            </a:prstGeom>
            <a:noFill/>
            <a:ln>
              <a:noFill/>
            </a:ln>
          </p:spPr>
        </p:pic>
        <p:pic>
          <p:nvPicPr>
            <p:cNvPr id="523" name="Google Shape;523;p85"/>
            <p:cNvPicPr preferRelativeResize="0"/>
            <p:nvPr/>
          </p:nvPicPr>
          <p:blipFill>
            <a:blip r:embed="rId12">
              <a:alphaModFix/>
            </a:blip>
            <a:stretch>
              <a:fillRect/>
            </a:stretch>
          </p:blipFill>
          <p:spPr>
            <a:xfrm>
              <a:off x="7498075" y="2417600"/>
              <a:ext cx="1645920" cy="2156155"/>
            </a:xfrm>
            <a:prstGeom prst="rect">
              <a:avLst/>
            </a:prstGeom>
            <a:noFill/>
            <a:ln>
              <a:noFill/>
            </a:ln>
          </p:spPr>
        </p:pic>
      </p:grpSp>
      <p:grpSp>
        <p:nvGrpSpPr>
          <p:cNvPr id="524" name="Google Shape;524;p85"/>
          <p:cNvGrpSpPr/>
          <p:nvPr/>
        </p:nvGrpSpPr>
        <p:grpSpPr>
          <a:xfrm>
            <a:off x="0" y="4701875"/>
            <a:ext cx="9143996" cy="2156155"/>
            <a:chOff x="0" y="4701875"/>
            <a:chExt cx="9143996" cy="2156155"/>
          </a:xfrm>
        </p:grpSpPr>
        <p:pic>
          <p:nvPicPr>
            <p:cNvPr id="525" name="Google Shape;525;p85"/>
            <p:cNvPicPr preferRelativeResize="0"/>
            <p:nvPr/>
          </p:nvPicPr>
          <p:blipFill>
            <a:blip r:embed="rId13">
              <a:alphaModFix/>
            </a:blip>
            <a:stretch>
              <a:fillRect/>
            </a:stretch>
          </p:blipFill>
          <p:spPr>
            <a:xfrm>
              <a:off x="0" y="4701875"/>
              <a:ext cx="1645920" cy="2156155"/>
            </a:xfrm>
            <a:prstGeom prst="rect">
              <a:avLst/>
            </a:prstGeom>
            <a:noFill/>
            <a:ln>
              <a:noFill/>
            </a:ln>
          </p:spPr>
        </p:pic>
        <p:pic>
          <p:nvPicPr>
            <p:cNvPr id="526" name="Google Shape;526;p85"/>
            <p:cNvPicPr preferRelativeResize="0"/>
            <p:nvPr/>
          </p:nvPicPr>
          <p:blipFill>
            <a:blip r:embed="rId14">
              <a:alphaModFix/>
            </a:blip>
            <a:stretch>
              <a:fillRect/>
            </a:stretch>
          </p:blipFill>
          <p:spPr>
            <a:xfrm>
              <a:off x="1828799" y="4701875"/>
              <a:ext cx="1645920" cy="2156155"/>
            </a:xfrm>
            <a:prstGeom prst="rect">
              <a:avLst/>
            </a:prstGeom>
            <a:noFill/>
            <a:ln>
              <a:noFill/>
            </a:ln>
          </p:spPr>
        </p:pic>
        <p:pic>
          <p:nvPicPr>
            <p:cNvPr id="527" name="Google Shape;527;p85"/>
            <p:cNvPicPr preferRelativeResize="0"/>
            <p:nvPr/>
          </p:nvPicPr>
          <p:blipFill>
            <a:blip r:embed="rId15">
              <a:alphaModFix/>
            </a:blip>
            <a:stretch>
              <a:fillRect/>
            </a:stretch>
          </p:blipFill>
          <p:spPr>
            <a:xfrm>
              <a:off x="3657598" y="5053550"/>
              <a:ext cx="1828799" cy="1405522"/>
            </a:xfrm>
            <a:prstGeom prst="rect">
              <a:avLst/>
            </a:prstGeom>
            <a:noFill/>
            <a:ln>
              <a:noFill/>
            </a:ln>
          </p:spPr>
        </p:pic>
        <p:pic>
          <p:nvPicPr>
            <p:cNvPr id="528" name="Google Shape;528;p85"/>
            <p:cNvPicPr preferRelativeResize="0"/>
            <p:nvPr/>
          </p:nvPicPr>
          <p:blipFill>
            <a:blip r:embed="rId16">
              <a:alphaModFix/>
            </a:blip>
            <a:stretch>
              <a:fillRect/>
            </a:stretch>
          </p:blipFill>
          <p:spPr>
            <a:xfrm>
              <a:off x="5669277" y="4710100"/>
              <a:ext cx="1645920" cy="2139695"/>
            </a:xfrm>
            <a:prstGeom prst="rect">
              <a:avLst/>
            </a:prstGeom>
            <a:noFill/>
            <a:ln>
              <a:noFill/>
            </a:ln>
          </p:spPr>
        </p:pic>
        <p:pic>
          <p:nvPicPr>
            <p:cNvPr id="529" name="Google Shape;529;p85"/>
            <p:cNvPicPr preferRelativeResize="0"/>
            <p:nvPr/>
          </p:nvPicPr>
          <p:blipFill>
            <a:blip r:embed="rId17">
              <a:alphaModFix/>
            </a:blip>
            <a:stretch>
              <a:fillRect/>
            </a:stretch>
          </p:blipFill>
          <p:spPr>
            <a:xfrm>
              <a:off x="7498075" y="4701875"/>
              <a:ext cx="1645921" cy="2156155"/>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86"/>
          <p:cNvSpPr txBox="1"/>
          <p:nvPr/>
        </p:nvSpPr>
        <p:spPr>
          <a:xfrm>
            <a:off x="253175" y="430950"/>
            <a:ext cx="8734500" cy="465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solidFill>
                  <a:srgbClr val="00FF00"/>
                </a:solidFill>
                <a:latin typeface="Average"/>
                <a:ea typeface="Average"/>
                <a:cs typeface="Average"/>
                <a:sym typeface="Average"/>
              </a:rPr>
              <a:t>Spring 2025b</a:t>
            </a:r>
            <a:endParaRPr b="1" sz="9600">
              <a:solidFill>
                <a:srgbClr val="00FF00"/>
              </a:solidFill>
              <a:latin typeface="Average"/>
              <a:ea typeface="Average"/>
              <a:cs typeface="Average"/>
              <a:sym typeface="Average"/>
            </a:endParaRPr>
          </a:p>
          <a:p>
            <a:pPr indent="0" lvl="0" marL="0" rtl="0" algn="ctr">
              <a:spcBef>
                <a:spcPts val="0"/>
              </a:spcBef>
              <a:spcAft>
                <a:spcPts val="0"/>
              </a:spcAft>
              <a:buNone/>
            </a:pPr>
            <a:r>
              <a:rPr b="1" lang="en" sz="9600">
                <a:solidFill>
                  <a:srgbClr val="00FF00"/>
                </a:solidFill>
                <a:latin typeface="Average"/>
                <a:ea typeface="Average"/>
                <a:cs typeface="Average"/>
                <a:sym typeface="Average"/>
              </a:rPr>
              <a:t>23</a:t>
            </a:r>
            <a:endParaRPr b="1" sz="9600">
              <a:solidFill>
                <a:srgbClr val="00FF00"/>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2"/>
          <p:cNvSpPr txBox="1"/>
          <p:nvPr/>
        </p:nvSpPr>
        <p:spPr>
          <a:xfrm>
            <a:off x="-300" y="5936700"/>
            <a:ext cx="9144000" cy="9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Elicia Donze </a:t>
            </a:r>
            <a:r>
              <a:rPr i="1" lang="en" sz="2400">
                <a:solidFill>
                  <a:srgbClr val="B7B7B7"/>
                </a:solidFill>
                <a:latin typeface="Cabin"/>
                <a:ea typeface="Cabin"/>
                <a:cs typeface="Cabin"/>
                <a:sym typeface="Cabin"/>
              </a:rPr>
              <a:t>@eliciadonze (US), 2020.</a:t>
            </a:r>
            <a:endParaRPr b="1" sz="2400">
              <a:solidFill>
                <a:srgbClr val="FFFFFF"/>
              </a:solidFill>
              <a:latin typeface="Cabin"/>
              <a:ea typeface="Cabin"/>
              <a:cs typeface="Cabin"/>
              <a:sym typeface="Cabin"/>
            </a:endParaRPr>
          </a:p>
        </p:txBody>
      </p:sp>
      <p:pic>
        <p:nvPicPr>
          <p:cNvPr descr="Image" id="196" name="Google Shape;196;p42"/>
          <p:cNvPicPr preferRelativeResize="0"/>
          <p:nvPr/>
        </p:nvPicPr>
        <p:blipFill>
          <a:blip r:embed="rId3">
            <a:alphaModFix/>
          </a:blip>
          <a:stretch>
            <a:fillRect/>
          </a:stretch>
        </p:blipFill>
        <p:spPr>
          <a:xfrm>
            <a:off x="-300" y="0"/>
            <a:ext cx="4347763" cy="5936699"/>
          </a:xfrm>
          <a:prstGeom prst="rect">
            <a:avLst/>
          </a:prstGeom>
          <a:noFill/>
          <a:ln>
            <a:noFill/>
          </a:ln>
        </p:spPr>
      </p:pic>
      <p:pic>
        <p:nvPicPr>
          <p:cNvPr descr="Image" id="197" name="Google Shape;197;p42"/>
          <p:cNvPicPr preferRelativeResize="0"/>
          <p:nvPr/>
        </p:nvPicPr>
        <p:blipFill>
          <a:blip r:embed="rId4">
            <a:alphaModFix/>
          </a:blip>
          <a:stretch>
            <a:fillRect/>
          </a:stretch>
        </p:blipFill>
        <p:spPr>
          <a:xfrm>
            <a:off x="4490675" y="0"/>
            <a:ext cx="4653325" cy="5936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grpSp>
        <p:nvGrpSpPr>
          <p:cNvPr id="539" name="Google Shape;539;p87"/>
          <p:cNvGrpSpPr/>
          <p:nvPr/>
        </p:nvGrpSpPr>
        <p:grpSpPr>
          <a:xfrm>
            <a:off x="0" y="-8225"/>
            <a:ext cx="9143995" cy="2156155"/>
            <a:chOff x="0" y="-8225"/>
            <a:chExt cx="9143995" cy="2156155"/>
          </a:xfrm>
        </p:grpSpPr>
        <p:pic>
          <p:nvPicPr>
            <p:cNvPr id="540" name="Google Shape;540;p87"/>
            <p:cNvPicPr preferRelativeResize="0"/>
            <p:nvPr/>
          </p:nvPicPr>
          <p:blipFill>
            <a:blip r:embed="rId3">
              <a:alphaModFix/>
            </a:blip>
            <a:stretch>
              <a:fillRect/>
            </a:stretch>
          </p:blipFill>
          <p:spPr>
            <a:xfrm>
              <a:off x="0" y="0"/>
              <a:ext cx="1645920" cy="2139695"/>
            </a:xfrm>
            <a:prstGeom prst="rect">
              <a:avLst/>
            </a:prstGeom>
            <a:noFill/>
            <a:ln>
              <a:noFill/>
            </a:ln>
          </p:spPr>
        </p:pic>
        <p:pic>
          <p:nvPicPr>
            <p:cNvPr id="541" name="Google Shape;541;p87"/>
            <p:cNvPicPr preferRelativeResize="0"/>
            <p:nvPr/>
          </p:nvPicPr>
          <p:blipFill>
            <a:blip r:embed="rId4">
              <a:alphaModFix/>
            </a:blip>
            <a:stretch>
              <a:fillRect/>
            </a:stretch>
          </p:blipFill>
          <p:spPr>
            <a:xfrm>
              <a:off x="1828798" y="0"/>
              <a:ext cx="1645920" cy="2139695"/>
            </a:xfrm>
            <a:prstGeom prst="rect">
              <a:avLst/>
            </a:prstGeom>
            <a:noFill/>
            <a:ln>
              <a:noFill/>
            </a:ln>
          </p:spPr>
        </p:pic>
        <p:pic>
          <p:nvPicPr>
            <p:cNvPr id="542" name="Google Shape;542;p87"/>
            <p:cNvPicPr preferRelativeResize="0"/>
            <p:nvPr/>
          </p:nvPicPr>
          <p:blipFill>
            <a:blip r:embed="rId5">
              <a:alphaModFix/>
            </a:blip>
            <a:stretch>
              <a:fillRect/>
            </a:stretch>
          </p:blipFill>
          <p:spPr>
            <a:xfrm>
              <a:off x="3657597" y="373263"/>
              <a:ext cx="1828800" cy="1393180"/>
            </a:xfrm>
            <a:prstGeom prst="rect">
              <a:avLst/>
            </a:prstGeom>
            <a:noFill/>
            <a:ln>
              <a:noFill/>
            </a:ln>
          </p:spPr>
        </p:pic>
        <p:pic>
          <p:nvPicPr>
            <p:cNvPr id="543" name="Google Shape;543;p87"/>
            <p:cNvPicPr preferRelativeResize="0"/>
            <p:nvPr/>
          </p:nvPicPr>
          <p:blipFill>
            <a:blip r:embed="rId6">
              <a:alphaModFix/>
            </a:blip>
            <a:stretch>
              <a:fillRect/>
            </a:stretch>
          </p:blipFill>
          <p:spPr>
            <a:xfrm>
              <a:off x="5669276" y="-8225"/>
              <a:ext cx="1645920" cy="2156155"/>
            </a:xfrm>
            <a:prstGeom prst="rect">
              <a:avLst/>
            </a:prstGeom>
            <a:noFill/>
            <a:ln>
              <a:noFill/>
            </a:ln>
          </p:spPr>
        </p:pic>
        <p:pic>
          <p:nvPicPr>
            <p:cNvPr id="544" name="Google Shape;544;p87"/>
            <p:cNvPicPr preferRelativeResize="0"/>
            <p:nvPr/>
          </p:nvPicPr>
          <p:blipFill>
            <a:blip r:embed="rId7">
              <a:alphaModFix/>
            </a:blip>
            <a:stretch>
              <a:fillRect/>
            </a:stretch>
          </p:blipFill>
          <p:spPr>
            <a:xfrm>
              <a:off x="7498075" y="0"/>
              <a:ext cx="1645920" cy="2139695"/>
            </a:xfrm>
            <a:prstGeom prst="rect">
              <a:avLst/>
            </a:prstGeom>
            <a:noFill/>
            <a:ln>
              <a:noFill/>
            </a:ln>
          </p:spPr>
        </p:pic>
      </p:grpSp>
      <p:grpSp>
        <p:nvGrpSpPr>
          <p:cNvPr id="545" name="Google Shape;545;p87"/>
          <p:cNvGrpSpPr/>
          <p:nvPr/>
        </p:nvGrpSpPr>
        <p:grpSpPr>
          <a:xfrm>
            <a:off x="0" y="2227488"/>
            <a:ext cx="9143995" cy="2403043"/>
            <a:chOff x="0" y="2227488"/>
            <a:chExt cx="9143995" cy="2403043"/>
          </a:xfrm>
        </p:grpSpPr>
        <p:pic>
          <p:nvPicPr>
            <p:cNvPr id="546" name="Google Shape;546;p87"/>
            <p:cNvPicPr preferRelativeResize="0"/>
            <p:nvPr/>
          </p:nvPicPr>
          <p:blipFill>
            <a:blip r:embed="rId8">
              <a:alphaModFix/>
            </a:blip>
            <a:stretch>
              <a:fillRect/>
            </a:stretch>
          </p:blipFill>
          <p:spPr>
            <a:xfrm>
              <a:off x="0" y="2474363"/>
              <a:ext cx="1645920" cy="1909268"/>
            </a:xfrm>
            <a:prstGeom prst="rect">
              <a:avLst/>
            </a:prstGeom>
            <a:noFill/>
            <a:ln>
              <a:noFill/>
            </a:ln>
          </p:spPr>
        </p:pic>
        <p:pic>
          <p:nvPicPr>
            <p:cNvPr id="547" name="Google Shape;547;p87"/>
            <p:cNvPicPr preferRelativeResize="0"/>
            <p:nvPr/>
          </p:nvPicPr>
          <p:blipFill>
            <a:blip r:embed="rId9">
              <a:alphaModFix/>
            </a:blip>
            <a:stretch>
              <a:fillRect/>
            </a:stretch>
          </p:blipFill>
          <p:spPr>
            <a:xfrm>
              <a:off x="1828798" y="2350925"/>
              <a:ext cx="1645921" cy="2156155"/>
            </a:xfrm>
            <a:prstGeom prst="rect">
              <a:avLst/>
            </a:prstGeom>
            <a:noFill/>
            <a:ln>
              <a:noFill/>
            </a:ln>
          </p:spPr>
        </p:pic>
        <p:pic>
          <p:nvPicPr>
            <p:cNvPr id="548" name="Google Shape;548;p87"/>
            <p:cNvPicPr preferRelativeResize="0"/>
            <p:nvPr/>
          </p:nvPicPr>
          <p:blipFill>
            <a:blip r:embed="rId10">
              <a:alphaModFix/>
            </a:blip>
            <a:stretch>
              <a:fillRect/>
            </a:stretch>
          </p:blipFill>
          <p:spPr>
            <a:xfrm>
              <a:off x="3657597" y="2732413"/>
              <a:ext cx="1828800" cy="1393180"/>
            </a:xfrm>
            <a:prstGeom prst="rect">
              <a:avLst/>
            </a:prstGeom>
            <a:noFill/>
            <a:ln>
              <a:noFill/>
            </a:ln>
          </p:spPr>
        </p:pic>
        <p:pic>
          <p:nvPicPr>
            <p:cNvPr id="549" name="Google Shape;549;p87"/>
            <p:cNvPicPr preferRelativeResize="0"/>
            <p:nvPr/>
          </p:nvPicPr>
          <p:blipFill>
            <a:blip r:embed="rId11">
              <a:alphaModFix/>
            </a:blip>
            <a:stretch>
              <a:fillRect/>
            </a:stretch>
          </p:blipFill>
          <p:spPr>
            <a:xfrm>
              <a:off x="5669276" y="2260400"/>
              <a:ext cx="1645921" cy="2337207"/>
            </a:xfrm>
            <a:prstGeom prst="rect">
              <a:avLst/>
            </a:prstGeom>
            <a:noFill/>
            <a:ln>
              <a:noFill/>
            </a:ln>
          </p:spPr>
        </p:pic>
        <p:pic>
          <p:nvPicPr>
            <p:cNvPr id="550" name="Google Shape;550;p87"/>
            <p:cNvPicPr preferRelativeResize="0"/>
            <p:nvPr/>
          </p:nvPicPr>
          <p:blipFill>
            <a:blip r:embed="rId12">
              <a:alphaModFix/>
            </a:blip>
            <a:stretch>
              <a:fillRect/>
            </a:stretch>
          </p:blipFill>
          <p:spPr>
            <a:xfrm>
              <a:off x="7498075" y="2227488"/>
              <a:ext cx="1645920" cy="2403043"/>
            </a:xfrm>
            <a:prstGeom prst="rect">
              <a:avLst/>
            </a:prstGeom>
            <a:noFill/>
            <a:ln>
              <a:noFill/>
            </a:ln>
          </p:spPr>
        </p:pic>
      </p:grpSp>
      <p:grpSp>
        <p:nvGrpSpPr>
          <p:cNvPr id="551" name="Google Shape;551;p87"/>
          <p:cNvGrpSpPr/>
          <p:nvPr/>
        </p:nvGrpSpPr>
        <p:grpSpPr>
          <a:xfrm>
            <a:off x="0" y="4710100"/>
            <a:ext cx="9143994" cy="2156155"/>
            <a:chOff x="0" y="4710100"/>
            <a:chExt cx="9143994" cy="2156155"/>
          </a:xfrm>
        </p:grpSpPr>
        <p:pic>
          <p:nvPicPr>
            <p:cNvPr id="552" name="Google Shape;552;p87"/>
            <p:cNvPicPr preferRelativeResize="0"/>
            <p:nvPr/>
          </p:nvPicPr>
          <p:blipFill>
            <a:blip r:embed="rId13">
              <a:alphaModFix/>
            </a:blip>
            <a:stretch>
              <a:fillRect/>
            </a:stretch>
          </p:blipFill>
          <p:spPr>
            <a:xfrm>
              <a:off x="0" y="4710100"/>
              <a:ext cx="1645920" cy="2156155"/>
            </a:xfrm>
            <a:prstGeom prst="rect">
              <a:avLst/>
            </a:prstGeom>
            <a:noFill/>
            <a:ln>
              <a:noFill/>
            </a:ln>
          </p:spPr>
        </p:pic>
        <p:pic>
          <p:nvPicPr>
            <p:cNvPr id="553" name="Google Shape;553;p87"/>
            <p:cNvPicPr preferRelativeResize="0"/>
            <p:nvPr/>
          </p:nvPicPr>
          <p:blipFill>
            <a:blip r:embed="rId14">
              <a:alphaModFix/>
            </a:blip>
            <a:stretch>
              <a:fillRect/>
            </a:stretch>
          </p:blipFill>
          <p:spPr>
            <a:xfrm>
              <a:off x="1828799" y="4710100"/>
              <a:ext cx="1645920" cy="2139695"/>
            </a:xfrm>
            <a:prstGeom prst="rect">
              <a:avLst/>
            </a:prstGeom>
            <a:noFill/>
            <a:ln>
              <a:noFill/>
            </a:ln>
          </p:spPr>
        </p:pic>
        <p:pic>
          <p:nvPicPr>
            <p:cNvPr id="554" name="Google Shape;554;p87"/>
            <p:cNvPicPr preferRelativeResize="0"/>
            <p:nvPr/>
          </p:nvPicPr>
          <p:blipFill>
            <a:blip r:embed="rId15">
              <a:alphaModFix/>
            </a:blip>
            <a:stretch>
              <a:fillRect/>
            </a:stretch>
          </p:blipFill>
          <p:spPr>
            <a:xfrm>
              <a:off x="3657597" y="5091588"/>
              <a:ext cx="1828800" cy="1393180"/>
            </a:xfrm>
            <a:prstGeom prst="rect">
              <a:avLst/>
            </a:prstGeom>
            <a:noFill/>
            <a:ln>
              <a:noFill/>
            </a:ln>
          </p:spPr>
        </p:pic>
        <p:pic>
          <p:nvPicPr>
            <p:cNvPr id="555" name="Google Shape;555;p87"/>
            <p:cNvPicPr preferRelativeResize="0"/>
            <p:nvPr/>
          </p:nvPicPr>
          <p:blipFill>
            <a:blip r:embed="rId16">
              <a:alphaModFix/>
            </a:blip>
            <a:stretch>
              <a:fillRect/>
            </a:stretch>
          </p:blipFill>
          <p:spPr>
            <a:xfrm>
              <a:off x="5669276" y="4710100"/>
              <a:ext cx="1645920" cy="2156155"/>
            </a:xfrm>
            <a:prstGeom prst="rect">
              <a:avLst/>
            </a:prstGeom>
            <a:noFill/>
            <a:ln>
              <a:noFill/>
            </a:ln>
          </p:spPr>
        </p:pic>
        <p:pic>
          <p:nvPicPr>
            <p:cNvPr id="556" name="Google Shape;556;p87"/>
            <p:cNvPicPr preferRelativeResize="0"/>
            <p:nvPr/>
          </p:nvPicPr>
          <p:blipFill>
            <a:blip r:embed="rId17">
              <a:alphaModFix/>
            </a:blip>
            <a:stretch>
              <a:fillRect/>
            </a:stretch>
          </p:blipFill>
          <p:spPr>
            <a:xfrm>
              <a:off x="7498075" y="4726550"/>
              <a:ext cx="1645919" cy="2139695"/>
            </a:xfrm>
            <a:prstGeom prst="rect">
              <a:avLst/>
            </a:prstGeom>
            <a:noFill/>
            <a:ln>
              <a:noFill/>
            </a:ln>
          </p:spPr>
        </p:pic>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88"/>
          <p:cNvPicPr preferRelativeResize="0"/>
          <p:nvPr/>
        </p:nvPicPr>
        <p:blipFill>
          <a:blip r:embed="rId3">
            <a:alphaModFix/>
          </a:blip>
          <a:stretch>
            <a:fillRect/>
          </a:stretch>
        </p:blipFill>
        <p:spPr>
          <a:xfrm>
            <a:off x="0" y="0"/>
            <a:ext cx="5273802" cy="6858000"/>
          </a:xfrm>
          <a:prstGeom prst="rect">
            <a:avLst/>
          </a:prstGeom>
          <a:noFill/>
          <a:ln>
            <a:noFill/>
          </a:ln>
        </p:spPr>
      </p:pic>
      <p:sp>
        <p:nvSpPr>
          <p:cNvPr id="562" name="Google Shape;562;p88"/>
          <p:cNvSpPr txBox="1"/>
          <p:nvPr/>
        </p:nvSpPr>
        <p:spPr>
          <a:xfrm>
            <a:off x="5273802" y="0"/>
            <a:ext cx="3870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Julia Hann</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89"/>
          <p:cNvPicPr preferRelativeResize="0"/>
          <p:nvPr/>
        </p:nvPicPr>
        <p:blipFill>
          <a:blip r:embed="rId3">
            <a:alphaModFix/>
          </a:blip>
          <a:stretch>
            <a:fillRect/>
          </a:stretch>
        </p:blipFill>
        <p:spPr>
          <a:xfrm>
            <a:off x="0" y="0"/>
            <a:ext cx="5266944" cy="6858000"/>
          </a:xfrm>
          <a:prstGeom prst="rect">
            <a:avLst/>
          </a:prstGeom>
          <a:noFill/>
          <a:ln>
            <a:noFill/>
          </a:ln>
        </p:spPr>
      </p:pic>
      <p:sp>
        <p:nvSpPr>
          <p:cNvPr id="568" name="Google Shape;568;p89"/>
          <p:cNvSpPr txBox="1"/>
          <p:nvPr/>
        </p:nvSpPr>
        <p:spPr>
          <a:xfrm>
            <a:off x="5266944" y="0"/>
            <a:ext cx="38772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Kaylie Gray</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90"/>
          <p:cNvPicPr preferRelativeResize="0"/>
          <p:nvPr/>
        </p:nvPicPr>
        <p:blipFill>
          <a:blip r:embed="rId3">
            <a:alphaModFix/>
          </a:blip>
          <a:stretch>
            <a:fillRect/>
          </a:stretch>
        </p:blipFill>
        <p:spPr>
          <a:xfrm>
            <a:off x="406400" y="0"/>
            <a:ext cx="8331200" cy="6350000"/>
          </a:xfrm>
          <a:prstGeom prst="rect">
            <a:avLst/>
          </a:prstGeom>
          <a:noFill/>
          <a:ln>
            <a:noFill/>
          </a:ln>
        </p:spPr>
      </p:pic>
      <p:sp>
        <p:nvSpPr>
          <p:cNvPr id="574" name="Google Shape;574;p90"/>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Chloe Montreuil</a:t>
            </a:r>
            <a:r>
              <a:rPr lang="en" sz="3000">
                <a:solidFill>
                  <a:srgbClr val="888888"/>
                </a:solidFill>
                <a:latin typeface="Oswald"/>
                <a:ea typeface="Oswald"/>
                <a:cs typeface="Oswald"/>
                <a:sym typeface="Oswald"/>
              </a:rPr>
              <a:t>, graphite on paper, Spring 2025 at Citadel High</a:t>
            </a:r>
            <a:endParaRPr sz="3000">
              <a:solidFill>
                <a:srgbClr val="888888"/>
              </a:solidFill>
              <a:latin typeface="Oswald"/>
              <a:ea typeface="Oswald"/>
              <a:cs typeface="Oswald"/>
              <a:sym typeface="Oswa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91"/>
          <p:cNvPicPr preferRelativeResize="0"/>
          <p:nvPr/>
        </p:nvPicPr>
        <p:blipFill>
          <a:blip r:embed="rId3">
            <a:alphaModFix/>
          </a:blip>
          <a:stretch>
            <a:fillRect/>
          </a:stretch>
        </p:blipFill>
        <p:spPr>
          <a:xfrm>
            <a:off x="0" y="0"/>
            <a:ext cx="5246370" cy="6858000"/>
          </a:xfrm>
          <a:prstGeom prst="rect">
            <a:avLst/>
          </a:prstGeom>
          <a:noFill/>
          <a:ln>
            <a:noFill/>
          </a:ln>
        </p:spPr>
      </p:pic>
      <p:sp>
        <p:nvSpPr>
          <p:cNvPr id="580" name="Google Shape;580;p91"/>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Dhuha Mohamed</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92"/>
          <p:cNvPicPr preferRelativeResize="0"/>
          <p:nvPr/>
        </p:nvPicPr>
        <p:blipFill>
          <a:blip r:embed="rId3">
            <a:alphaModFix/>
          </a:blip>
          <a:stretch>
            <a:fillRect/>
          </a:stretch>
        </p:blipFill>
        <p:spPr>
          <a:xfrm>
            <a:off x="0" y="0"/>
            <a:ext cx="5273802" cy="6858000"/>
          </a:xfrm>
          <a:prstGeom prst="rect">
            <a:avLst/>
          </a:prstGeom>
          <a:noFill/>
          <a:ln>
            <a:noFill/>
          </a:ln>
        </p:spPr>
      </p:pic>
      <p:sp>
        <p:nvSpPr>
          <p:cNvPr id="586" name="Google Shape;586;p92"/>
          <p:cNvSpPr txBox="1"/>
          <p:nvPr/>
        </p:nvSpPr>
        <p:spPr>
          <a:xfrm>
            <a:off x="5273802" y="0"/>
            <a:ext cx="3870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Elliot Valiant</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93"/>
          <p:cNvPicPr preferRelativeResize="0"/>
          <p:nvPr/>
        </p:nvPicPr>
        <p:blipFill>
          <a:blip r:embed="rId3">
            <a:alphaModFix/>
          </a:blip>
          <a:stretch>
            <a:fillRect/>
          </a:stretch>
        </p:blipFill>
        <p:spPr>
          <a:xfrm>
            <a:off x="0" y="0"/>
            <a:ext cx="5904738" cy="6858000"/>
          </a:xfrm>
          <a:prstGeom prst="rect">
            <a:avLst/>
          </a:prstGeom>
          <a:noFill/>
          <a:ln>
            <a:noFill/>
          </a:ln>
        </p:spPr>
      </p:pic>
      <p:sp>
        <p:nvSpPr>
          <p:cNvPr id="592" name="Google Shape;592;p93"/>
          <p:cNvSpPr txBox="1"/>
          <p:nvPr/>
        </p:nvSpPr>
        <p:spPr>
          <a:xfrm>
            <a:off x="5904738" y="0"/>
            <a:ext cx="3239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Aster Wranik-Friedrich</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94"/>
          <p:cNvPicPr preferRelativeResize="0"/>
          <p:nvPr/>
        </p:nvPicPr>
        <p:blipFill>
          <a:blip r:embed="rId3">
            <a:alphaModFix/>
          </a:blip>
          <a:stretch>
            <a:fillRect/>
          </a:stretch>
        </p:blipFill>
        <p:spPr>
          <a:xfrm>
            <a:off x="0" y="0"/>
            <a:ext cx="5232654" cy="6858000"/>
          </a:xfrm>
          <a:prstGeom prst="rect">
            <a:avLst/>
          </a:prstGeom>
          <a:noFill/>
          <a:ln>
            <a:noFill/>
          </a:ln>
        </p:spPr>
      </p:pic>
      <p:sp>
        <p:nvSpPr>
          <p:cNvPr id="598" name="Google Shape;598;p94"/>
          <p:cNvSpPr txBox="1"/>
          <p:nvPr/>
        </p:nvSpPr>
        <p:spPr>
          <a:xfrm>
            <a:off x="5232654" y="0"/>
            <a:ext cx="3911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Eddie Stanhope</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95"/>
          <p:cNvPicPr preferRelativeResize="0"/>
          <p:nvPr/>
        </p:nvPicPr>
        <p:blipFill>
          <a:blip r:embed="rId3">
            <a:alphaModFix/>
          </a:blip>
          <a:stretch>
            <a:fillRect/>
          </a:stretch>
        </p:blipFill>
        <p:spPr>
          <a:xfrm>
            <a:off x="406400" y="0"/>
            <a:ext cx="8331200" cy="6350000"/>
          </a:xfrm>
          <a:prstGeom prst="rect">
            <a:avLst/>
          </a:prstGeom>
          <a:noFill/>
          <a:ln>
            <a:noFill/>
          </a:ln>
        </p:spPr>
      </p:pic>
      <p:sp>
        <p:nvSpPr>
          <p:cNvPr id="604" name="Google Shape;604;p95"/>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Hana Jeong</a:t>
            </a:r>
            <a:r>
              <a:rPr lang="en" sz="3000">
                <a:solidFill>
                  <a:srgbClr val="888888"/>
                </a:solidFill>
                <a:latin typeface="Oswald"/>
                <a:ea typeface="Oswald"/>
                <a:cs typeface="Oswald"/>
                <a:sym typeface="Oswald"/>
              </a:rPr>
              <a:t>, graphite on paper, Spring 2025 at Citadel High</a:t>
            </a:r>
            <a:endParaRPr sz="3000">
              <a:solidFill>
                <a:srgbClr val="888888"/>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96"/>
          <p:cNvPicPr preferRelativeResize="0"/>
          <p:nvPr/>
        </p:nvPicPr>
        <p:blipFill>
          <a:blip r:embed="rId3">
            <a:alphaModFix/>
          </a:blip>
          <a:stretch>
            <a:fillRect/>
          </a:stretch>
        </p:blipFill>
        <p:spPr>
          <a:xfrm>
            <a:off x="0" y="0"/>
            <a:ext cx="4841748" cy="6858000"/>
          </a:xfrm>
          <a:prstGeom prst="rect">
            <a:avLst/>
          </a:prstGeom>
          <a:noFill/>
          <a:ln>
            <a:noFill/>
          </a:ln>
        </p:spPr>
      </p:pic>
      <p:sp>
        <p:nvSpPr>
          <p:cNvPr id="610" name="Google Shape;610;p96"/>
          <p:cNvSpPr txBox="1"/>
          <p:nvPr/>
        </p:nvSpPr>
        <p:spPr>
          <a:xfrm>
            <a:off x="4841748" y="0"/>
            <a:ext cx="4302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Isaiah Taranza</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1" name="Shape 201"/>
        <p:cNvGrpSpPr/>
        <p:nvPr/>
      </p:nvGrpSpPr>
      <p:grpSpPr>
        <a:xfrm>
          <a:off x="0" y="0"/>
          <a:ext cx="0" cy="0"/>
          <a:chOff x="0" y="0"/>
          <a:chExt cx="0" cy="0"/>
        </a:xfrm>
      </p:grpSpPr>
      <p:sp>
        <p:nvSpPr>
          <p:cNvPr id="202" name="Google Shape;202;p43"/>
          <p:cNvSpPr txBox="1"/>
          <p:nvPr/>
        </p:nvSpPr>
        <p:spPr>
          <a:xfrm>
            <a:off x="-300" y="5810250"/>
            <a:ext cx="9144000" cy="1048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Elicia Donze </a:t>
            </a:r>
            <a:r>
              <a:rPr i="1" lang="en" sz="2400">
                <a:solidFill>
                  <a:srgbClr val="B7B7B7"/>
                </a:solidFill>
                <a:latin typeface="Cabin"/>
                <a:ea typeface="Cabin"/>
                <a:cs typeface="Cabin"/>
                <a:sym typeface="Cabin"/>
              </a:rPr>
              <a:t>@eliciadonze (US), </a:t>
            </a:r>
            <a:r>
              <a:rPr i="1" lang="en" sz="2400">
                <a:solidFill>
                  <a:srgbClr val="FFFFFF"/>
                </a:solidFill>
                <a:latin typeface="Cabin"/>
                <a:ea typeface="Cabin"/>
                <a:cs typeface="Cabin"/>
                <a:sym typeface="Cabin"/>
              </a:rPr>
              <a:t>Drawing of LilNasX</a:t>
            </a:r>
            <a:r>
              <a:rPr i="1" lang="en" sz="2400">
                <a:solidFill>
                  <a:srgbClr val="B7B7B7"/>
                </a:solidFill>
                <a:latin typeface="Cabin"/>
                <a:ea typeface="Cabin"/>
                <a:cs typeface="Cabin"/>
                <a:sym typeface="Cabin"/>
              </a:rPr>
              <a:t>, 2020.</a:t>
            </a:r>
            <a:endParaRPr b="1" sz="2400">
              <a:solidFill>
                <a:srgbClr val="FFFFFF"/>
              </a:solidFill>
              <a:latin typeface="Cabin"/>
              <a:ea typeface="Cabin"/>
              <a:cs typeface="Cabin"/>
              <a:sym typeface="Cabin"/>
            </a:endParaRPr>
          </a:p>
        </p:txBody>
      </p:sp>
      <p:pic>
        <p:nvPicPr>
          <p:cNvPr descr="Image from https://pbs.twimg.com/media/EQTUbTWWoAAoYY9?format=jpg&amp;name=medium" id="203" name="Google Shape;203;p43"/>
          <p:cNvPicPr preferRelativeResize="0"/>
          <p:nvPr/>
        </p:nvPicPr>
        <p:blipFill>
          <a:blip r:embed="rId3">
            <a:alphaModFix/>
          </a:blip>
          <a:stretch>
            <a:fillRect/>
          </a:stretch>
        </p:blipFill>
        <p:spPr>
          <a:xfrm>
            <a:off x="-300" y="0"/>
            <a:ext cx="4430316" cy="5810251"/>
          </a:xfrm>
          <a:prstGeom prst="rect">
            <a:avLst/>
          </a:prstGeom>
          <a:noFill/>
          <a:ln>
            <a:noFill/>
          </a:ln>
        </p:spPr>
      </p:pic>
      <p:pic>
        <p:nvPicPr>
          <p:cNvPr descr="Image from https://pbs.twimg.com/media/EQTVxI_X0AAIBDw?format=jpg&amp;name=900x900" id="204" name="Google Shape;204;p43"/>
          <p:cNvPicPr preferRelativeResize="0"/>
          <p:nvPr/>
        </p:nvPicPr>
        <p:blipFill>
          <a:blip r:embed="rId4">
            <a:alphaModFix/>
          </a:blip>
          <a:stretch>
            <a:fillRect/>
          </a:stretch>
        </p:blipFill>
        <p:spPr>
          <a:xfrm>
            <a:off x="4430025" y="0"/>
            <a:ext cx="4713676" cy="2901529"/>
          </a:xfrm>
          <a:prstGeom prst="rect">
            <a:avLst/>
          </a:prstGeom>
          <a:noFill/>
          <a:ln>
            <a:noFill/>
          </a:ln>
        </p:spPr>
      </p:pic>
      <p:pic>
        <p:nvPicPr>
          <p:cNvPr descr="Image from https://pbs.twimg.com/media/EQTVxJFWsAELupd?format=jpg&amp;name=900x900" id="205" name="Google Shape;205;p43"/>
          <p:cNvPicPr preferRelativeResize="0"/>
          <p:nvPr/>
        </p:nvPicPr>
        <p:blipFill>
          <a:blip r:embed="rId5">
            <a:alphaModFix/>
          </a:blip>
          <a:stretch>
            <a:fillRect/>
          </a:stretch>
        </p:blipFill>
        <p:spPr>
          <a:xfrm>
            <a:off x="4430025" y="2893008"/>
            <a:ext cx="4713676" cy="291724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97"/>
          <p:cNvPicPr preferRelativeResize="0"/>
          <p:nvPr/>
        </p:nvPicPr>
        <p:blipFill>
          <a:blip r:embed="rId3">
            <a:alphaModFix/>
          </a:blip>
          <a:stretch>
            <a:fillRect/>
          </a:stretch>
        </p:blipFill>
        <p:spPr>
          <a:xfrm>
            <a:off x="0" y="0"/>
            <a:ext cx="4704588" cy="6858000"/>
          </a:xfrm>
          <a:prstGeom prst="rect">
            <a:avLst/>
          </a:prstGeom>
          <a:noFill/>
          <a:ln>
            <a:noFill/>
          </a:ln>
        </p:spPr>
      </p:pic>
      <p:sp>
        <p:nvSpPr>
          <p:cNvPr id="616" name="Google Shape;616;p97"/>
          <p:cNvSpPr txBox="1"/>
          <p:nvPr/>
        </p:nvSpPr>
        <p:spPr>
          <a:xfrm>
            <a:off x="4704588" y="0"/>
            <a:ext cx="4439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Chris-Ann Richards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98"/>
          <p:cNvPicPr preferRelativeResize="0"/>
          <p:nvPr/>
        </p:nvPicPr>
        <p:blipFill>
          <a:blip r:embed="rId3">
            <a:alphaModFix/>
          </a:blip>
          <a:stretch>
            <a:fillRect/>
          </a:stretch>
        </p:blipFill>
        <p:spPr>
          <a:xfrm>
            <a:off x="0" y="0"/>
            <a:ext cx="5246370" cy="6858000"/>
          </a:xfrm>
          <a:prstGeom prst="rect">
            <a:avLst/>
          </a:prstGeom>
          <a:noFill/>
          <a:ln>
            <a:noFill/>
          </a:ln>
        </p:spPr>
      </p:pic>
      <p:sp>
        <p:nvSpPr>
          <p:cNvPr id="622" name="Google Shape;622;p98"/>
          <p:cNvSpPr txBox="1"/>
          <p:nvPr/>
        </p:nvSpPr>
        <p:spPr>
          <a:xfrm>
            <a:off x="5246370" y="0"/>
            <a:ext cx="3897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Stephanie Connor</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and coloured pencil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99"/>
          <p:cNvPicPr preferRelativeResize="0"/>
          <p:nvPr/>
        </p:nvPicPr>
        <p:blipFill>
          <a:blip r:embed="rId3">
            <a:alphaModFix/>
          </a:blip>
          <a:stretch>
            <a:fillRect/>
          </a:stretch>
        </p:blipFill>
        <p:spPr>
          <a:xfrm>
            <a:off x="0" y="0"/>
            <a:ext cx="5273802" cy="6858000"/>
          </a:xfrm>
          <a:prstGeom prst="rect">
            <a:avLst/>
          </a:prstGeom>
          <a:noFill/>
          <a:ln>
            <a:noFill/>
          </a:ln>
        </p:spPr>
      </p:pic>
      <p:sp>
        <p:nvSpPr>
          <p:cNvPr id="628" name="Google Shape;628;p99"/>
          <p:cNvSpPr txBox="1"/>
          <p:nvPr/>
        </p:nvSpPr>
        <p:spPr>
          <a:xfrm>
            <a:off x="5273802" y="0"/>
            <a:ext cx="3870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Ted Stevens</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Lockview High</a:t>
            </a:r>
            <a:endParaRPr sz="3000">
              <a:solidFill>
                <a:srgbClr val="888888"/>
              </a:solidFill>
              <a:latin typeface="Oswald"/>
              <a:ea typeface="Oswald"/>
              <a:cs typeface="Oswald"/>
              <a:sym typeface="Oswa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100"/>
          <p:cNvPicPr preferRelativeResize="0"/>
          <p:nvPr/>
        </p:nvPicPr>
        <p:blipFill>
          <a:blip r:embed="rId3">
            <a:alphaModFix/>
          </a:blip>
          <a:stretch>
            <a:fillRect/>
          </a:stretch>
        </p:blipFill>
        <p:spPr>
          <a:xfrm>
            <a:off x="406400" y="0"/>
            <a:ext cx="8331200" cy="6350000"/>
          </a:xfrm>
          <a:prstGeom prst="rect">
            <a:avLst/>
          </a:prstGeom>
          <a:noFill/>
          <a:ln>
            <a:noFill/>
          </a:ln>
        </p:spPr>
      </p:pic>
      <p:sp>
        <p:nvSpPr>
          <p:cNvPr id="634" name="Google Shape;634;p100"/>
          <p:cNvSpPr txBox="1"/>
          <p:nvPr/>
        </p:nvSpPr>
        <p:spPr>
          <a:xfrm>
            <a:off x="0" y="6350000"/>
            <a:ext cx="9144000" cy="50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Chase Taplin</a:t>
            </a:r>
            <a:r>
              <a:rPr lang="en" sz="3000">
                <a:solidFill>
                  <a:srgbClr val="888888"/>
                </a:solidFill>
                <a:latin typeface="Oswald"/>
                <a:ea typeface="Oswald"/>
                <a:cs typeface="Oswald"/>
                <a:sym typeface="Oswald"/>
              </a:rPr>
              <a:t>, graphite on paper, Spring 2025 at Citadel High</a:t>
            </a:r>
            <a:endParaRPr sz="3000">
              <a:solidFill>
                <a:srgbClr val="888888"/>
              </a:solidFill>
              <a:latin typeface="Oswald"/>
              <a:ea typeface="Oswald"/>
              <a:cs typeface="Oswald"/>
              <a:sym typeface="Oswa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101"/>
          <p:cNvPicPr preferRelativeResize="0"/>
          <p:nvPr/>
        </p:nvPicPr>
        <p:blipFill>
          <a:blip r:embed="rId3">
            <a:alphaModFix/>
          </a:blip>
          <a:stretch>
            <a:fillRect/>
          </a:stretch>
        </p:blipFill>
        <p:spPr>
          <a:xfrm>
            <a:off x="0" y="0"/>
            <a:ext cx="5225796" cy="6858000"/>
          </a:xfrm>
          <a:prstGeom prst="rect">
            <a:avLst/>
          </a:prstGeom>
          <a:noFill/>
          <a:ln>
            <a:noFill/>
          </a:ln>
        </p:spPr>
      </p:pic>
      <p:sp>
        <p:nvSpPr>
          <p:cNvPr id="640" name="Google Shape;640;p101"/>
          <p:cNvSpPr txBox="1"/>
          <p:nvPr/>
        </p:nvSpPr>
        <p:spPr>
          <a:xfrm>
            <a:off x="5225796" y="0"/>
            <a:ext cx="3918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Youssef Mohamed</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102"/>
          <p:cNvPicPr preferRelativeResize="0"/>
          <p:nvPr/>
        </p:nvPicPr>
        <p:blipFill>
          <a:blip r:embed="rId3">
            <a:alphaModFix/>
          </a:blip>
          <a:stretch>
            <a:fillRect/>
          </a:stretch>
        </p:blipFill>
        <p:spPr>
          <a:xfrm>
            <a:off x="0" y="0"/>
            <a:ext cx="5280660" cy="6858000"/>
          </a:xfrm>
          <a:prstGeom prst="rect">
            <a:avLst/>
          </a:prstGeom>
          <a:noFill/>
          <a:ln>
            <a:noFill/>
          </a:ln>
        </p:spPr>
      </p:pic>
      <p:sp>
        <p:nvSpPr>
          <p:cNvPr id="646" name="Google Shape;646;p102"/>
          <p:cNvSpPr txBox="1"/>
          <p:nvPr/>
        </p:nvSpPr>
        <p:spPr>
          <a:xfrm>
            <a:off x="5280660" y="0"/>
            <a:ext cx="38634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Yohana Tedla</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graphite on paper</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Spring 2025</a:t>
            </a:r>
            <a:endParaRPr sz="3000">
              <a:solidFill>
                <a:srgbClr val="888888"/>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Sackville High</a:t>
            </a:r>
            <a:endParaRPr sz="3000">
              <a:solidFill>
                <a:srgbClr val="888888"/>
              </a:solidFill>
              <a:latin typeface="Oswald"/>
              <a:ea typeface="Oswald"/>
              <a:cs typeface="Oswald"/>
              <a:sym typeface="Oswa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grpSp>
        <p:nvGrpSpPr>
          <p:cNvPr id="651" name="Google Shape;651;p103"/>
          <p:cNvGrpSpPr/>
          <p:nvPr/>
        </p:nvGrpSpPr>
        <p:grpSpPr>
          <a:xfrm>
            <a:off x="0" y="-8225"/>
            <a:ext cx="9143995" cy="2156155"/>
            <a:chOff x="0" y="-8225"/>
            <a:chExt cx="9143995" cy="2156155"/>
          </a:xfrm>
        </p:grpSpPr>
        <p:pic>
          <p:nvPicPr>
            <p:cNvPr id="652" name="Google Shape;652;p103"/>
            <p:cNvPicPr preferRelativeResize="0"/>
            <p:nvPr/>
          </p:nvPicPr>
          <p:blipFill>
            <a:blip r:embed="rId3">
              <a:alphaModFix/>
            </a:blip>
            <a:stretch>
              <a:fillRect/>
            </a:stretch>
          </p:blipFill>
          <p:spPr>
            <a:xfrm>
              <a:off x="0" y="0"/>
              <a:ext cx="1645920" cy="2139695"/>
            </a:xfrm>
            <a:prstGeom prst="rect">
              <a:avLst/>
            </a:prstGeom>
            <a:noFill/>
            <a:ln>
              <a:noFill/>
            </a:ln>
          </p:spPr>
        </p:pic>
        <p:pic>
          <p:nvPicPr>
            <p:cNvPr id="653" name="Google Shape;653;p103"/>
            <p:cNvPicPr preferRelativeResize="0"/>
            <p:nvPr/>
          </p:nvPicPr>
          <p:blipFill>
            <a:blip r:embed="rId4">
              <a:alphaModFix/>
            </a:blip>
            <a:stretch>
              <a:fillRect/>
            </a:stretch>
          </p:blipFill>
          <p:spPr>
            <a:xfrm>
              <a:off x="1828798" y="0"/>
              <a:ext cx="1645920" cy="2139695"/>
            </a:xfrm>
            <a:prstGeom prst="rect">
              <a:avLst/>
            </a:prstGeom>
            <a:noFill/>
            <a:ln>
              <a:noFill/>
            </a:ln>
          </p:spPr>
        </p:pic>
        <p:pic>
          <p:nvPicPr>
            <p:cNvPr id="654" name="Google Shape;654;p103"/>
            <p:cNvPicPr preferRelativeResize="0"/>
            <p:nvPr/>
          </p:nvPicPr>
          <p:blipFill>
            <a:blip r:embed="rId5">
              <a:alphaModFix/>
            </a:blip>
            <a:stretch>
              <a:fillRect/>
            </a:stretch>
          </p:blipFill>
          <p:spPr>
            <a:xfrm>
              <a:off x="3657597" y="373263"/>
              <a:ext cx="1828800" cy="1393180"/>
            </a:xfrm>
            <a:prstGeom prst="rect">
              <a:avLst/>
            </a:prstGeom>
            <a:noFill/>
            <a:ln>
              <a:noFill/>
            </a:ln>
          </p:spPr>
        </p:pic>
        <p:pic>
          <p:nvPicPr>
            <p:cNvPr id="655" name="Google Shape;655;p103"/>
            <p:cNvPicPr preferRelativeResize="0"/>
            <p:nvPr/>
          </p:nvPicPr>
          <p:blipFill>
            <a:blip r:embed="rId6">
              <a:alphaModFix/>
            </a:blip>
            <a:stretch>
              <a:fillRect/>
            </a:stretch>
          </p:blipFill>
          <p:spPr>
            <a:xfrm>
              <a:off x="5669276" y="-8225"/>
              <a:ext cx="1645920" cy="2156155"/>
            </a:xfrm>
            <a:prstGeom prst="rect">
              <a:avLst/>
            </a:prstGeom>
            <a:noFill/>
            <a:ln>
              <a:noFill/>
            </a:ln>
          </p:spPr>
        </p:pic>
        <p:pic>
          <p:nvPicPr>
            <p:cNvPr id="656" name="Google Shape;656;p103"/>
            <p:cNvPicPr preferRelativeResize="0"/>
            <p:nvPr/>
          </p:nvPicPr>
          <p:blipFill>
            <a:blip r:embed="rId7">
              <a:alphaModFix/>
            </a:blip>
            <a:stretch>
              <a:fillRect/>
            </a:stretch>
          </p:blipFill>
          <p:spPr>
            <a:xfrm>
              <a:off x="7498075" y="0"/>
              <a:ext cx="1645920" cy="2139695"/>
            </a:xfrm>
            <a:prstGeom prst="rect">
              <a:avLst/>
            </a:prstGeom>
            <a:noFill/>
            <a:ln>
              <a:noFill/>
            </a:ln>
          </p:spPr>
        </p:pic>
      </p:grpSp>
      <p:grpSp>
        <p:nvGrpSpPr>
          <p:cNvPr id="657" name="Google Shape;657;p103"/>
          <p:cNvGrpSpPr/>
          <p:nvPr/>
        </p:nvGrpSpPr>
        <p:grpSpPr>
          <a:xfrm>
            <a:off x="0" y="2227488"/>
            <a:ext cx="9143995" cy="2403043"/>
            <a:chOff x="0" y="2227488"/>
            <a:chExt cx="9143995" cy="2403043"/>
          </a:xfrm>
        </p:grpSpPr>
        <p:pic>
          <p:nvPicPr>
            <p:cNvPr id="658" name="Google Shape;658;p103"/>
            <p:cNvPicPr preferRelativeResize="0"/>
            <p:nvPr/>
          </p:nvPicPr>
          <p:blipFill>
            <a:blip r:embed="rId8">
              <a:alphaModFix/>
            </a:blip>
            <a:stretch>
              <a:fillRect/>
            </a:stretch>
          </p:blipFill>
          <p:spPr>
            <a:xfrm>
              <a:off x="0" y="2474363"/>
              <a:ext cx="1645920" cy="1909268"/>
            </a:xfrm>
            <a:prstGeom prst="rect">
              <a:avLst/>
            </a:prstGeom>
            <a:noFill/>
            <a:ln>
              <a:noFill/>
            </a:ln>
          </p:spPr>
        </p:pic>
        <p:pic>
          <p:nvPicPr>
            <p:cNvPr id="659" name="Google Shape;659;p103"/>
            <p:cNvPicPr preferRelativeResize="0"/>
            <p:nvPr/>
          </p:nvPicPr>
          <p:blipFill>
            <a:blip r:embed="rId9">
              <a:alphaModFix/>
            </a:blip>
            <a:stretch>
              <a:fillRect/>
            </a:stretch>
          </p:blipFill>
          <p:spPr>
            <a:xfrm>
              <a:off x="1828798" y="2350925"/>
              <a:ext cx="1645921" cy="2156155"/>
            </a:xfrm>
            <a:prstGeom prst="rect">
              <a:avLst/>
            </a:prstGeom>
            <a:noFill/>
            <a:ln>
              <a:noFill/>
            </a:ln>
          </p:spPr>
        </p:pic>
        <p:pic>
          <p:nvPicPr>
            <p:cNvPr id="660" name="Google Shape;660;p103"/>
            <p:cNvPicPr preferRelativeResize="0"/>
            <p:nvPr/>
          </p:nvPicPr>
          <p:blipFill>
            <a:blip r:embed="rId10">
              <a:alphaModFix/>
            </a:blip>
            <a:stretch>
              <a:fillRect/>
            </a:stretch>
          </p:blipFill>
          <p:spPr>
            <a:xfrm>
              <a:off x="3657597" y="2732413"/>
              <a:ext cx="1828800" cy="1393180"/>
            </a:xfrm>
            <a:prstGeom prst="rect">
              <a:avLst/>
            </a:prstGeom>
            <a:noFill/>
            <a:ln>
              <a:noFill/>
            </a:ln>
          </p:spPr>
        </p:pic>
        <p:pic>
          <p:nvPicPr>
            <p:cNvPr id="661" name="Google Shape;661;p103"/>
            <p:cNvPicPr preferRelativeResize="0"/>
            <p:nvPr/>
          </p:nvPicPr>
          <p:blipFill>
            <a:blip r:embed="rId11">
              <a:alphaModFix/>
            </a:blip>
            <a:stretch>
              <a:fillRect/>
            </a:stretch>
          </p:blipFill>
          <p:spPr>
            <a:xfrm>
              <a:off x="5669276" y="2260400"/>
              <a:ext cx="1645921" cy="2337207"/>
            </a:xfrm>
            <a:prstGeom prst="rect">
              <a:avLst/>
            </a:prstGeom>
            <a:noFill/>
            <a:ln>
              <a:noFill/>
            </a:ln>
          </p:spPr>
        </p:pic>
        <p:pic>
          <p:nvPicPr>
            <p:cNvPr id="662" name="Google Shape;662;p103"/>
            <p:cNvPicPr preferRelativeResize="0"/>
            <p:nvPr/>
          </p:nvPicPr>
          <p:blipFill>
            <a:blip r:embed="rId12">
              <a:alphaModFix/>
            </a:blip>
            <a:stretch>
              <a:fillRect/>
            </a:stretch>
          </p:blipFill>
          <p:spPr>
            <a:xfrm>
              <a:off x="7498075" y="2227488"/>
              <a:ext cx="1645920" cy="2403043"/>
            </a:xfrm>
            <a:prstGeom prst="rect">
              <a:avLst/>
            </a:prstGeom>
            <a:noFill/>
            <a:ln>
              <a:noFill/>
            </a:ln>
          </p:spPr>
        </p:pic>
      </p:grpSp>
      <p:grpSp>
        <p:nvGrpSpPr>
          <p:cNvPr id="663" name="Google Shape;663;p103"/>
          <p:cNvGrpSpPr/>
          <p:nvPr/>
        </p:nvGrpSpPr>
        <p:grpSpPr>
          <a:xfrm>
            <a:off x="0" y="4710100"/>
            <a:ext cx="9143994" cy="2156155"/>
            <a:chOff x="0" y="4710100"/>
            <a:chExt cx="9143994" cy="2156155"/>
          </a:xfrm>
        </p:grpSpPr>
        <p:pic>
          <p:nvPicPr>
            <p:cNvPr id="664" name="Google Shape;664;p103"/>
            <p:cNvPicPr preferRelativeResize="0"/>
            <p:nvPr/>
          </p:nvPicPr>
          <p:blipFill>
            <a:blip r:embed="rId13">
              <a:alphaModFix/>
            </a:blip>
            <a:stretch>
              <a:fillRect/>
            </a:stretch>
          </p:blipFill>
          <p:spPr>
            <a:xfrm>
              <a:off x="0" y="4710100"/>
              <a:ext cx="1645920" cy="2156155"/>
            </a:xfrm>
            <a:prstGeom prst="rect">
              <a:avLst/>
            </a:prstGeom>
            <a:noFill/>
            <a:ln>
              <a:noFill/>
            </a:ln>
          </p:spPr>
        </p:pic>
        <p:pic>
          <p:nvPicPr>
            <p:cNvPr id="665" name="Google Shape;665;p103"/>
            <p:cNvPicPr preferRelativeResize="0"/>
            <p:nvPr/>
          </p:nvPicPr>
          <p:blipFill>
            <a:blip r:embed="rId14">
              <a:alphaModFix/>
            </a:blip>
            <a:stretch>
              <a:fillRect/>
            </a:stretch>
          </p:blipFill>
          <p:spPr>
            <a:xfrm>
              <a:off x="1828799" y="4710100"/>
              <a:ext cx="1645920" cy="2139695"/>
            </a:xfrm>
            <a:prstGeom prst="rect">
              <a:avLst/>
            </a:prstGeom>
            <a:noFill/>
            <a:ln>
              <a:noFill/>
            </a:ln>
          </p:spPr>
        </p:pic>
        <p:pic>
          <p:nvPicPr>
            <p:cNvPr id="666" name="Google Shape;666;p103"/>
            <p:cNvPicPr preferRelativeResize="0"/>
            <p:nvPr/>
          </p:nvPicPr>
          <p:blipFill>
            <a:blip r:embed="rId15">
              <a:alphaModFix/>
            </a:blip>
            <a:stretch>
              <a:fillRect/>
            </a:stretch>
          </p:blipFill>
          <p:spPr>
            <a:xfrm>
              <a:off x="3657597" y="5091588"/>
              <a:ext cx="1828800" cy="1393180"/>
            </a:xfrm>
            <a:prstGeom prst="rect">
              <a:avLst/>
            </a:prstGeom>
            <a:noFill/>
            <a:ln>
              <a:noFill/>
            </a:ln>
          </p:spPr>
        </p:pic>
        <p:pic>
          <p:nvPicPr>
            <p:cNvPr id="667" name="Google Shape;667;p103"/>
            <p:cNvPicPr preferRelativeResize="0"/>
            <p:nvPr/>
          </p:nvPicPr>
          <p:blipFill>
            <a:blip r:embed="rId16">
              <a:alphaModFix/>
            </a:blip>
            <a:stretch>
              <a:fillRect/>
            </a:stretch>
          </p:blipFill>
          <p:spPr>
            <a:xfrm>
              <a:off x="5669276" y="4710100"/>
              <a:ext cx="1645920" cy="2156155"/>
            </a:xfrm>
            <a:prstGeom prst="rect">
              <a:avLst/>
            </a:prstGeom>
            <a:noFill/>
            <a:ln>
              <a:noFill/>
            </a:ln>
          </p:spPr>
        </p:pic>
        <p:pic>
          <p:nvPicPr>
            <p:cNvPr id="668" name="Google Shape;668;p103"/>
            <p:cNvPicPr preferRelativeResize="0"/>
            <p:nvPr/>
          </p:nvPicPr>
          <p:blipFill>
            <a:blip r:embed="rId17">
              <a:alphaModFix/>
            </a:blip>
            <a:stretch>
              <a:fillRect/>
            </a:stretch>
          </p:blipFill>
          <p:spPr>
            <a:xfrm>
              <a:off x="7498075" y="4726550"/>
              <a:ext cx="1645919" cy="2139695"/>
            </a:xfrm>
            <a:prstGeom prst="rect">
              <a:avLst/>
            </a:prstGeom>
            <a:noFill/>
            <a:ln>
              <a:noFill/>
            </a:ln>
          </p:spPr>
        </p:pic>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105"/>
          <p:cNvPicPr preferRelativeResize="0"/>
          <p:nvPr/>
        </p:nvPicPr>
        <p:blipFill>
          <a:blip r:embed="rId3">
            <a:alphaModFix/>
          </a:blip>
          <a:stretch>
            <a:fillRect/>
          </a:stretch>
        </p:blipFill>
        <p:spPr>
          <a:xfrm>
            <a:off x="0" y="0"/>
            <a:ext cx="4572010" cy="6858000"/>
          </a:xfrm>
          <a:prstGeom prst="rect">
            <a:avLst/>
          </a:prstGeom>
          <a:noFill/>
          <a:ln>
            <a:noFill/>
          </a:ln>
        </p:spPr>
      </p:pic>
      <p:sp>
        <p:nvSpPr>
          <p:cNvPr descr="Title" id="678" name="Google Shape;678;p105"/>
          <p:cNvSpPr txBox="1"/>
          <p:nvPr/>
        </p:nvSpPr>
        <p:spPr>
          <a:xfrm>
            <a:off x="4572000" y="0"/>
            <a:ext cx="4572000" cy="228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rgbClr val="FFFFFF"/>
                </a:solidFill>
                <a:latin typeface="Oswald"/>
                <a:ea typeface="Oswald"/>
                <a:cs typeface="Oswald"/>
                <a:sym typeface="Oswald"/>
              </a:rPr>
              <a:t>If I don’t have a new photo, I have printed your PowerSchool photos for you. </a:t>
            </a:r>
            <a:endParaRPr sz="23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FFFF"/>
              </a:solidFill>
              <a:latin typeface="Oswald"/>
              <a:ea typeface="Oswald"/>
              <a:cs typeface="Oswald"/>
              <a:sym typeface="Oswald"/>
            </a:endParaRPr>
          </a:p>
          <a:p>
            <a:pPr indent="0" lvl="0" marL="0" rtl="0" algn="ctr">
              <a:spcBef>
                <a:spcPts val="0"/>
              </a:spcBef>
              <a:spcAft>
                <a:spcPts val="0"/>
              </a:spcAft>
              <a:buNone/>
            </a:pPr>
            <a:r>
              <a:rPr lang="en" sz="2300">
                <a:solidFill>
                  <a:srgbClr val="FFFFFF"/>
                </a:solidFill>
                <a:latin typeface="Oswald"/>
                <a:ea typeface="Oswald"/>
                <a:cs typeface="Oswald"/>
                <a:sym typeface="Oswald"/>
              </a:rPr>
              <a:t>The </a:t>
            </a:r>
            <a:r>
              <a:rPr b="1" lang="en" sz="2300">
                <a:solidFill>
                  <a:srgbClr val="EA9999"/>
                </a:solidFill>
                <a:latin typeface="Oswald"/>
                <a:ea typeface="Oswald"/>
                <a:cs typeface="Oswald"/>
                <a:sym typeface="Oswald"/>
              </a:rPr>
              <a:t>deadline </a:t>
            </a:r>
            <a:r>
              <a:rPr lang="en" sz="2300">
                <a:solidFill>
                  <a:srgbClr val="FFFFFF"/>
                </a:solidFill>
                <a:latin typeface="Oswald"/>
                <a:ea typeface="Oswald"/>
                <a:cs typeface="Oswald"/>
                <a:sym typeface="Oswald"/>
              </a:rPr>
              <a:t>for sending me photos is </a:t>
            </a:r>
            <a:r>
              <a:rPr lang="en" sz="4100">
                <a:solidFill>
                  <a:srgbClr val="FFFFFF"/>
                </a:solidFill>
                <a:latin typeface="Oswald"/>
                <a:ea typeface="Oswald"/>
                <a:cs typeface="Oswald"/>
                <a:sym typeface="Oswald"/>
              </a:rPr>
              <a:t>4:00 Wednesday</a:t>
            </a:r>
            <a:r>
              <a:rPr lang="en" sz="2300">
                <a:solidFill>
                  <a:srgbClr val="FFFFFF"/>
                </a:solidFill>
                <a:latin typeface="Oswald"/>
                <a:ea typeface="Oswald"/>
                <a:cs typeface="Oswald"/>
                <a:sym typeface="Oswald"/>
              </a:rPr>
              <a:t>.</a:t>
            </a:r>
            <a:endParaRPr sz="1700">
              <a:solidFill>
                <a:srgbClr val="AAAAAA"/>
              </a:solidFill>
              <a:latin typeface="Average"/>
              <a:ea typeface="Average"/>
              <a:cs typeface="Average"/>
              <a:sym typeface="Average"/>
            </a:endParaRPr>
          </a:p>
        </p:txBody>
      </p:sp>
      <p:sp>
        <p:nvSpPr>
          <p:cNvPr descr="Translations" id="679" name="Google Shape;679;p105"/>
          <p:cNvSpPr txBox="1"/>
          <p:nvPr/>
        </p:nvSpPr>
        <p:spPr>
          <a:xfrm>
            <a:off x="4572000" y="2286000"/>
            <a:ext cx="457200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ፎቶዎችን ለመላክ ቀነ ገደብ ማክሰኞ 4:00 ነው።</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آخر موعد لإرسال الصور لي هو الساعة الرابعة يوم الثلاثاء.</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data límit per enviar-me les fotos és dimarts a les 4:00.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给我发送照片的截止日期是星期二 4:00。</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آخرین مهلت ارسال عکس برای من ساعت 4:00 سه شنبه است.</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मुझे फोटो भेजने की अंतिम तिथि मंगलवार 4:00 बजे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写真の送付締め切りは火曜日の午後4時です。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사진을 보내주시는 마감일은 화요일 오후 4시입니다.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Maweya şandina wêneyan ji min re roja sêşemê saet 4:00 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 prazo para me enviar fotos é terça-feira às 16:00.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ਮੈਨੂੰ ਫੋਟੋਆਂ ਭੇਜਣ ਦੀ ਅੰਤਿਮ ਮਿਤੀ 4:00 ਮੰਗਲਵਾਰ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Крайний срок отправки мне фотографий — вторник, 16:00.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Waqtiga kama dambaysta ah ee ii soo diri sawirada waa 4:00 Talaadada.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La fecha límite para enviarme fotos es el martes a las 4:00.</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Makataa ya kunitumia picha ni 4:00 Jumanne.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Ang deadline para sa pagpapadala sa akin ng mga larawan ay 4:00 Martes.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Fotoğraflarınızı bana göndermeniz için son tarih Salı günü saat 16:00'dır.</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Кінцевий термін надсилання фотографій – 4:00 вівторка.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Hạn chót để gửi ảnh cho tôi là 4:00 chiều thứ Ba.</a:t>
            </a:r>
            <a:endParaRPr sz="1600">
              <a:solidFill>
                <a:srgbClr val="CACACA"/>
              </a:solidFill>
              <a:latin typeface="Average"/>
              <a:ea typeface="Average"/>
              <a:cs typeface="Average"/>
              <a:sym typeface="Average"/>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descr="Title" id="684" name="Google Shape;684;p10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Reference Image Tip:</a:t>
            </a:r>
            <a:endParaRPr sz="44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B7B7B7"/>
              </a:solidFill>
              <a:latin typeface="Average"/>
              <a:ea typeface="Average"/>
              <a:cs typeface="Average"/>
              <a:sym typeface="Average"/>
            </a:endParaRPr>
          </a:p>
          <a:p>
            <a:pPr indent="0" lvl="0" marL="0" rtl="0" algn="ctr">
              <a:spcBef>
                <a:spcPts val="0"/>
              </a:spcBef>
              <a:spcAft>
                <a:spcPts val="0"/>
              </a:spcAft>
              <a:buNone/>
            </a:pPr>
            <a:r>
              <a:rPr lang="en" sz="5300">
                <a:solidFill>
                  <a:srgbClr val="B7B7B7"/>
                </a:solidFill>
                <a:latin typeface="Average"/>
                <a:ea typeface="Average"/>
                <a:cs typeface="Average"/>
                <a:sym typeface="Average"/>
              </a:rPr>
              <a:t>Collect </a:t>
            </a:r>
            <a:endParaRPr sz="5300">
              <a:solidFill>
                <a:srgbClr val="B7B7B7"/>
              </a:solidFill>
              <a:latin typeface="Average"/>
              <a:ea typeface="Average"/>
              <a:cs typeface="Average"/>
              <a:sym typeface="Average"/>
            </a:endParaRPr>
          </a:p>
          <a:p>
            <a:pPr indent="0" lvl="0" marL="0" rtl="0" algn="ctr">
              <a:spcBef>
                <a:spcPts val="0"/>
              </a:spcBef>
              <a:spcAft>
                <a:spcPts val="0"/>
              </a:spcAft>
              <a:buNone/>
            </a:pPr>
            <a:r>
              <a:rPr b="1" lang="en" sz="5300">
                <a:solidFill>
                  <a:srgbClr val="00FF00"/>
                </a:solidFill>
                <a:latin typeface="Average"/>
                <a:ea typeface="Average"/>
                <a:cs typeface="Average"/>
                <a:sym typeface="Average"/>
              </a:rPr>
              <a:t>eight</a:t>
            </a:r>
            <a:r>
              <a:rPr b="1" lang="en" sz="5300">
                <a:solidFill>
                  <a:srgbClr val="FFFFFF"/>
                </a:solidFill>
                <a:latin typeface="Average"/>
                <a:ea typeface="Average"/>
                <a:cs typeface="Average"/>
                <a:sym typeface="Average"/>
              </a:rPr>
              <a:t> or more</a:t>
            </a:r>
            <a:endParaRPr b="1" sz="5300">
              <a:solidFill>
                <a:srgbClr val="FFFFFF"/>
              </a:solidFill>
              <a:latin typeface="Average"/>
              <a:ea typeface="Average"/>
              <a:cs typeface="Average"/>
              <a:sym typeface="Average"/>
            </a:endParaRPr>
          </a:p>
          <a:p>
            <a:pPr indent="0" lvl="0" marL="0" rtl="0" algn="ctr">
              <a:spcBef>
                <a:spcPts val="0"/>
              </a:spcBef>
              <a:spcAft>
                <a:spcPts val="0"/>
              </a:spcAft>
              <a:buNone/>
            </a:pPr>
            <a:r>
              <a:rPr b="1" lang="en" sz="5300">
                <a:solidFill>
                  <a:srgbClr val="FFFF00"/>
                </a:solidFill>
                <a:latin typeface="Average"/>
                <a:ea typeface="Average"/>
                <a:cs typeface="Average"/>
                <a:sym typeface="Average"/>
              </a:rPr>
              <a:t>interesting</a:t>
            </a:r>
            <a:endParaRPr b="1" sz="5300">
              <a:solidFill>
                <a:srgbClr val="FFFF00"/>
              </a:solidFill>
              <a:latin typeface="Average"/>
              <a:ea typeface="Average"/>
              <a:cs typeface="Average"/>
              <a:sym typeface="Average"/>
            </a:endParaRPr>
          </a:p>
          <a:p>
            <a:pPr indent="0" lvl="0" marL="0" rtl="0" algn="ctr">
              <a:spcBef>
                <a:spcPts val="0"/>
              </a:spcBef>
              <a:spcAft>
                <a:spcPts val="0"/>
              </a:spcAft>
              <a:buNone/>
            </a:pPr>
            <a:r>
              <a:rPr b="1" lang="en" sz="5300">
                <a:solidFill>
                  <a:srgbClr val="00FFFF"/>
                </a:solidFill>
                <a:latin typeface="Average"/>
                <a:ea typeface="Average"/>
                <a:cs typeface="Average"/>
                <a:sym typeface="Average"/>
              </a:rPr>
              <a:t>photos</a:t>
            </a:r>
            <a:endParaRPr sz="5300">
              <a:solidFill>
                <a:srgbClr val="00FFFF"/>
              </a:solidFill>
              <a:latin typeface="Average"/>
              <a:ea typeface="Average"/>
              <a:cs typeface="Average"/>
              <a:sym typeface="Average"/>
            </a:endParaRPr>
          </a:p>
        </p:txBody>
      </p:sp>
      <p:sp>
        <p:nvSpPr>
          <p:cNvPr descr="Translations" id="685" name="Google Shape;685;p10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የማጣቀሻ ምስል ጠቃሚ ምክር፡ ስምንት ወይም ከዚያ በላይ የሚስቡ ፎቶዎችን ሰብስብ</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نصيحة بشأن الصورة المرجعية: اجمع ثماني صور مثيرة للاهتمام أو أكثر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Consell d'imatge de referència: recull vuit o més fotos interessants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参考图片提示：收集八张或更多有趣的照片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نکته تصویر مرجع: هشت یا بیشتر عکس جالب جمع آوری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संदर्भ छवि सुझाव: आठ या अधिक रोचक फ़ोटो एकत्र करें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参考画像のヒント: 興味深い写真を8枚以上集める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참고 이미지 팁: 흥미로운 사진을 8장 이상 수집하세요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Serişteya Wêne Referans: Heşt an bêtir wêneyên balkêş berhev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Dica de imagem de referência: colete oito ou mais fotos interessantes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ਸੰਦਰਭ ਚਿੱਤਰ ਟਿਪ: ਅੱਠ ਜਾਂ ਵੱਧ ਦਿਲਚਸਪ ਫੋਟੋਆਂ ਇਕੱਠੀਆਂ ਕਰੋ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Совет по выбору эталонного изображения: соберите восемь или более интересных фотографий.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Tixraaca Sawirka Talada: Ururi siddeed ama in ka badan oo sawirro xiiso leh</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Consejo sobre imágenes de referencia: recopile ocho o más fotografías interesantes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Kidokezo cha Picha Rejelea: Kusanya picha nane au zaidi za kuvutia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Tip sa Reference Image: Mangolekta ng walo o higit pang mga kawili-wiling larawan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Referans Görsel İpucu: Sekiz veya daha fazla ilginç fotoğraf toplayın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Порада щодо еталонного зображення: зберіть вісім або більше цікавих фотографій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Mẹo tham khảo hình ảnh: Thu thập tám hoặc nhiều bức ảnh thú vị</a:t>
            </a:r>
            <a:endParaRPr sz="1500">
              <a:solidFill>
                <a:srgbClr val="CACACA"/>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4"/>
          <p:cNvSpPr txBox="1"/>
          <p:nvPr/>
        </p:nvSpPr>
        <p:spPr>
          <a:xfrm>
            <a:off x="6857925" y="300"/>
            <a:ext cx="22860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Alan Hunt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(BC, Canada)</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 </a:t>
            </a:r>
            <a:r>
              <a:rPr b="1" lang="en" sz="2400">
                <a:solidFill>
                  <a:srgbClr val="FFFFFF"/>
                </a:solidFill>
                <a:latin typeface="Cabin"/>
                <a:ea typeface="Cabin"/>
                <a:cs typeface="Cabin"/>
                <a:sym typeface="Cabin"/>
              </a:rPr>
              <a:t>Urchin Mask</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FFFFFF"/>
                </a:solidFill>
                <a:latin typeface="Cabin"/>
                <a:ea typeface="Cabin"/>
                <a:cs typeface="Cabin"/>
                <a:sym typeface="Cabin"/>
              </a:rPr>
              <a:t> </a:t>
            </a:r>
            <a:r>
              <a:rPr i="1" lang="en" sz="2400">
                <a:solidFill>
                  <a:srgbClr val="B7B7B7"/>
                </a:solidFill>
                <a:latin typeface="Cabin"/>
                <a:ea typeface="Cabin"/>
                <a:cs typeface="Cabin"/>
                <a:sym typeface="Cabin"/>
              </a:rPr>
              <a:t>2019.</a:t>
            </a:r>
            <a:endParaRPr i="1" sz="2400">
              <a:solidFill>
                <a:srgbClr val="B7B7B7"/>
              </a:solidFill>
              <a:latin typeface="Cabin"/>
              <a:ea typeface="Cabin"/>
              <a:cs typeface="Cabin"/>
              <a:sym typeface="Cabin"/>
            </a:endParaRPr>
          </a:p>
        </p:txBody>
      </p:sp>
      <p:pic>
        <p:nvPicPr>
          <p:cNvPr descr="Image from https://instagram.fyaw1-1.fna.fbcdn.net/v/t51.2885-15/sh0.08/e35/s750x750/80422265_633250397447002_5425167240624772050_n.jpg?_nc_ht=instagram.fyaw1-1.fna.fbcdn.net&amp;_nc_cat=110&amp;_nc_ohc=3kl88O7HYmIAX-Co-wv&amp;oh=44688041f7eee97ae0f99767bf04e067&amp;oe=5E833146" id="211" name="Google Shape;211;p44"/>
          <p:cNvPicPr preferRelativeResize="0"/>
          <p:nvPr/>
        </p:nvPicPr>
        <p:blipFill>
          <a:blip r:embed="rId3">
            <a:alphaModFix/>
          </a:blip>
          <a:stretch>
            <a:fillRect/>
          </a:stretch>
        </p:blipFill>
        <p:spPr>
          <a:xfrm>
            <a:off x="-75" y="0"/>
            <a:ext cx="6858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descr="Title" id="690" name="Google Shape;690;p107"/>
          <p:cNvSpPr txBox="1"/>
          <p:nvPr/>
        </p:nvSpPr>
        <p:spPr>
          <a:xfrm>
            <a:off x="0" y="0"/>
            <a:ext cx="9144000" cy="308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At the end of next class, you will share with me…</a:t>
            </a:r>
            <a:endParaRPr sz="2900">
              <a:solidFill>
                <a:srgbClr val="FFFFFF"/>
              </a:solidFill>
              <a:latin typeface="Oswald"/>
              <a:ea typeface="Oswald"/>
              <a:cs typeface="Oswald"/>
              <a:sym typeface="Oswald"/>
            </a:endParaRPr>
          </a:p>
          <a:p>
            <a:pPr indent="0" lvl="0" marL="0" rtl="0" algn="ctr">
              <a:spcBef>
                <a:spcPts val="0"/>
              </a:spcBef>
              <a:spcAft>
                <a:spcPts val="0"/>
              </a:spcAft>
              <a:buNone/>
            </a:pPr>
            <a:r>
              <a:t/>
            </a:r>
            <a:endParaRPr sz="2900">
              <a:solidFill>
                <a:srgbClr val="FFFFFF"/>
              </a:solidFill>
              <a:latin typeface="Oswald"/>
              <a:ea typeface="Oswald"/>
              <a:cs typeface="Oswald"/>
              <a:sym typeface="Oswald"/>
            </a:endParaRPr>
          </a:p>
          <a:p>
            <a:pPr indent="0" lvl="0" marL="0" rtl="0" algn="ctr">
              <a:spcBef>
                <a:spcPts val="0"/>
              </a:spcBef>
              <a:spcAft>
                <a:spcPts val="0"/>
              </a:spcAft>
              <a:buNone/>
            </a:pPr>
            <a:r>
              <a:rPr b="1" lang="en" sz="2300">
                <a:solidFill>
                  <a:srgbClr val="00FF00"/>
                </a:solidFill>
                <a:latin typeface="Average"/>
                <a:ea typeface="Average"/>
                <a:cs typeface="Average"/>
                <a:sym typeface="Average"/>
              </a:rPr>
              <a:t>8 quality realistic photos</a:t>
            </a:r>
            <a:r>
              <a:rPr lang="en" sz="2300">
                <a:solidFill>
                  <a:srgbClr val="CACACA"/>
                </a:solidFill>
                <a:latin typeface="Average"/>
                <a:ea typeface="Average"/>
                <a:cs typeface="Average"/>
                <a:sym typeface="Average"/>
              </a:rPr>
              <a:t> of things you can observe carefully for your artwork.</a:t>
            </a:r>
            <a:endParaRPr sz="2300">
              <a:solidFill>
                <a:srgbClr val="CACACA"/>
              </a:solidFill>
              <a:latin typeface="Average"/>
              <a:ea typeface="Average"/>
              <a:cs typeface="Average"/>
              <a:sym typeface="Average"/>
            </a:endParaRPr>
          </a:p>
          <a:p>
            <a:pPr indent="0" lvl="0" marL="0" rtl="0" algn="ctr">
              <a:spcBef>
                <a:spcPts val="0"/>
              </a:spcBef>
              <a:spcAft>
                <a:spcPts val="0"/>
              </a:spcAft>
              <a:buNone/>
            </a:pPr>
            <a:r>
              <a:t/>
            </a:r>
            <a:endParaRPr sz="2300">
              <a:solidFill>
                <a:srgbClr val="CACACA"/>
              </a:solidFill>
              <a:latin typeface="Average"/>
              <a:ea typeface="Average"/>
              <a:cs typeface="Average"/>
              <a:sym typeface="Average"/>
            </a:endParaRPr>
          </a:p>
          <a:p>
            <a:pPr indent="0" lvl="0" marL="0" rtl="0" algn="ctr">
              <a:spcBef>
                <a:spcPts val="0"/>
              </a:spcBef>
              <a:spcAft>
                <a:spcPts val="0"/>
              </a:spcAft>
              <a:buNone/>
            </a:pPr>
            <a:r>
              <a:rPr lang="en" sz="2300">
                <a:solidFill>
                  <a:srgbClr val="CACACA"/>
                </a:solidFill>
                <a:latin typeface="Average"/>
                <a:ea typeface="Average"/>
                <a:cs typeface="Average"/>
                <a:sym typeface="Average"/>
              </a:rPr>
              <a:t>You are </a:t>
            </a:r>
            <a:r>
              <a:rPr b="1" lang="en" sz="2300">
                <a:solidFill>
                  <a:srgbClr val="EA9999"/>
                </a:solidFill>
                <a:latin typeface="Average"/>
                <a:ea typeface="Average"/>
                <a:cs typeface="Average"/>
                <a:sym typeface="Average"/>
              </a:rPr>
              <a:t>not looking for one perfect photo</a:t>
            </a:r>
            <a:r>
              <a:rPr lang="en" sz="2300">
                <a:solidFill>
                  <a:srgbClr val="CACACA"/>
                </a:solidFill>
                <a:latin typeface="Average"/>
                <a:ea typeface="Average"/>
                <a:cs typeface="Average"/>
                <a:sym typeface="Average"/>
              </a:rPr>
              <a:t>. You are looking for a </a:t>
            </a:r>
            <a:r>
              <a:rPr b="1" lang="en" sz="2300">
                <a:solidFill>
                  <a:srgbClr val="FFFFFF"/>
                </a:solidFill>
                <a:latin typeface="Average"/>
                <a:ea typeface="Average"/>
                <a:cs typeface="Average"/>
                <a:sym typeface="Average"/>
              </a:rPr>
              <a:t>collection of photos</a:t>
            </a:r>
            <a:r>
              <a:rPr lang="en" sz="2300">
                <a:solidFill>
                  <a:srgbClr val="CACACA"/>
                </a:solidFill>
                <a:latin typeface="Average"/>
                <a:ea typeface="Average"/>
                <a:cs typeface="Average"/>
                <a:sym typeface="Average"/>
              </a:rPr>
              <a:t> that you might </a:t>
            </a:r>
            <a:r>
              <a:rPr b="1" lang="en" sz="2300">
                <a:solidFill>
                  <a:srgbClr val="00FF00"/>
                </a:solidFill>
                <a:latin typeface="Average"/>
                <a:ea typeface="Average"/>
                <a:cs typeface="Average"/>
                <a:sym typeface="Average"/>
              </a:rPr>
              <a:t>change</a:t>
            </a:r>
            <a:r>
              <a:rPr lang="en" sz="2300">
                <a:solidFill>
                  <a:srgbClr val="00FF00"/>
                </a:solidFill>
                <a:latin typeface="Average"/>
                <a:ea typeface="Average"/>
                <a:cs typeface="Average"/>
                <a:sym typeface="Average"/>
              </a:rPr>
              <a:t> </a:t>
            </a:r>
            <a:r>
              <a:rPr lang="en" sz="2300">
                <a:solidFill>
                  <a:srgbClr val="CACACA"/>
                </a:solidFill>
                <a:latin typeface="Average"/>
                <a:ea typeface="Average"/>
                <a:cs typeface="Average"/>
                <a:sym typeface="Average"/>
              </a:rPr>
              <a:t>or </a:t>
            </a:r>
            <a:r>
              <a:rPr b="1" lang="en" sz="2300">
                <a:solidFill>
                  <a:srgbClr val="00FF00"/>
                </a:solidFill>
                <a:latin typeface="Average"/>
                <a:ea typeface="Average"/>
                <a:cs typeface="Average"/>
                <a:sym typeface="Average"/>
              </a:rPr>
              <a:t>combine</a:t>
            </a:r>
            <a:r>
              <a:rPr lang="en" sz="2300">
                <a:solidFill>
                  <a:srgbClr val="00FF00"/>
                </a:solidFill>
                <a:latin typeface="Average"/>
                <a:ea typeface="Average"/>
                <a:cs typeface="Average"/>
                <a:sym typeface="Average"/>
              </a:rPr>
              <a:t> </a:t>
            </a:r>
            <a:r>
              <a:rPr lang="en" sz="2300">
                <a:solidFill>
                  <a:srgbClr val="CACACA"/>
                </a:solidFill>
                <a:latin typeface="Average"/>
                <a:ea typeface="Average"/>
                <a:cs typeface="Average"/>
                <a:sym typeface="Average"/>
              </a:rPr>
              <a:t>into an idea.</a:t>
            </a:r>
            <a:endParaRPr sz="1350">
              <a:solidFill>
                <a:srgbClr val="CACACA"/>
              </a:solidFill>
              <a:latin typeface="Average"/>
              <a:ea typeface="Average"/>
              <a:cs typeface="Average"/>
              <a:sym typeface="Average"/>
            </a:endParaRPr>
          </a:p>
        </p:txBody>
      </p:sp>
      <p:sp>
        <p:nvSpPr>
          <p:cNvPr descr="Translations" id="691" name="Google Shape;691;p107"/>
          <p:cNvSpPr txBox="1"/>
          <p:nvPr/>
        </p:nvSpPr>
        <p:spPr>
          <a:xfrm>
            <a:off x="0" y="3080550"/>
            <a:ext cx="9144000" cy="37776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700">
                <a:solidFill>
                  <a:srgbClr val="AAAAAA"/>
                </a:solidFill>
                <a:latin typeface="Average"/>
                <a:ea typeface="Average"/>
                <a:cs typeface="Average"/>
                <a:sym typeface="Average"/>
              </a:rPr>
              <a:t>في نهاية الدرس القادم ستشاركني 8 صور واقعية عالية الجودة.</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下节课结束时，您将与我分享 8 张高质量的逼真照片。</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در پایان کلاس بعدی شما 8 عکس واقعی با کیفیت را با من به اشتراک خواهید گذاشت.</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अगली कक्षा के अंत में आप मेरे साथ 8 गुणवत्ता वाली यथार्थवादी तस्वीरें साझा करेंगे।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다음 수업이 끝나면 8장의 사실적인 사진을 나에게 공유하게 됩니다.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 конце следующего занятия вы поделитесь со мной 8 качественными реалистичными фотографиями.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 крају следећег часа поделићете са мном 8 квалитетних реалистичних фотографија.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Al final de la próxima clase compartirás conmigo 8 fotografías realistas de calidad.</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Sa pagtatapos ng susunod na klase, ibabahagi mo sa akin ang 8 kalidad na makatotohanang mga larawan.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Наприкінці наступного заняття ви поділитеся зі мною 8 якісними реалістичними фотографіями.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Cuối buổi học tiếp theo bạn sẽ chia sẻ với tôi 8 bức ảnh thực tế chất lượng.</a:t>
            </a:r>
            <a:endParaRPr sz="1750">
              <a:solidFill>
                <a:srgbClr val="CACACA"/>
              </a:solidFill>
              <a:latin typeface="Average"/>
              <a:ea typeface="Average"/>
              <a:cs typeface="Average"/>
              <a:sym typeface="Average"/>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descr="Title" id="696" name="Google Shape;696;p108"/>
          <p:cNvSpPr txBox="1"/>
          <p:nvPr/>
        </p:nvSpPr>
        <p:spPr>
          <a:xfrm>
            <a:off x="0" y="0"/>
            <a:ext cx="9144000" cy="27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Oswald"/>
                <a:ea typeface="Oswald"/>
                <a:cs typeface="Oswald"/>
                <a:sym typeface="Oswald"/>
              </a:rPr>
              <a:t>Reference image tips</a:t>
            </a:r>
            <a:br>
              <a:rPr lang="en" sz="2600">
                <a:solidFill>
                  <a:srgbClr val="FFFFFF"/>
                </a:solidFill>
                <a:latin typeface="Oswald"/>
                <a:ea typeface="Oswald"/>
                <a:cs typeface="Oswald"/>
                <a:sym typeface="Oswald"/>
              </a:rPr>
            </a:br>
            <a:endParaRPr sz="20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lang="en" sz="2000">
                <a:solidFill>
                  <a:srgbClr val="CACACA"/>
                </a:solidFill>
                <a:latin typeface="Average"/>
                <a:ea typeface="Average"/>
                <a:cs typeface="Average"/>
                <a:sym typeface="Average"/>
              </a:rPr>
              <a:t>Choose </a:t>
            </a:r>
            <a:r>
              <a:rPr b="1" lang="en" sz="2000">
                <a:solidFill>
                  <a:srgbClr val="00FF00"/>
                </a:solidFill>
                <a:latin typeface="Average"/>
                <a:ea typeface="Average"/>
                <a:cs typeface="Average"/>
                <a:sym typeface="Average"/>
              </a:rPr>
              <a:t>photos</a:t>
            </a:r>
            <a:r>
              <a:rPr lang="en" sz="2000">
                <a:solidFill>
                  <a:srgbClr val="CACACA"/>
                </a:solidFill>
                <a:latin typeface="Average"/>
                <a:ea typeface="Average"/>
                <a:cs typeface="Average"/>
                <a:sym typeface="Average"/>
              </a:rPr>
              <a:t>, not line drawings!</a:t>
            </a:r>
            <a:endParaRPr sz="20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b="1" lang="en" sz="2000">
                <a:solidFill>
                  <a:srgbClr val="EA9999"/>
                </a:solidFill>
                <a:latin typeface="Average"/>
                <a:ea typeface="Average"/>
                <a:cs typeface="Average"/>
                <a:sym typeface="Average"/>
              </a:rPr>
              <a:t>Avoid the first page</a:t>
            </a:r>
            <a:r>
              <a:rPr lang="en" sz="2000">
                <a:solidFill>
                  <a:srgbClr val="CACACA"/>
                </a:solidFill>
                <a:latin typeface="Average"/>
                <a:ea typeface="Average"/>
                <a:cs typeface="Average"/>
                <a:sym typeface="Average"/>
              </a:rPr>
              <a:t> of images in Google image search</a:t>
            </a:r>
            <a:endParaRPr sz="20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lang="en" sz="2000">
                <a:solidFill>
                  <a:srgbClr val="CACACA"/>
                </a:solidFill>
                <a:latin typeface="Average"/>
                <a:ea typeface="Average"/>
                <a:cs typeface="Average"/>
                <a:sym typeface="Average"/>
              </a:rPr>
              <a:t>Look for </a:t>
            </a:r>
            <a:r>
              <a:rPr b="1" lang="en" sz="2000">
                <a:solidFill>
                  <a:srgbClr val="00FF00"/>
                </a:solidFill>
                <a:latin typeface="Average"/>
                <a:ea typeface="Average"/>
                <a:cs typeface="Average"/>
                <a:sym typeface="Average"/>
              </a:rPr>
              <a:t>interesting</a:t>
            </a:r>
            <a:r>
              <a:rPr lang="en" sz="2000">
                <a:solidFill>
                  <a:srgbClr val="CACACA"/>
                </a:solidFill>
                <a:latin typeface="Average"/>
                <a:ea typeface="Average"/>
                <a:cs typeface="Average"/>
                <a:sym typeface="Average"/>
              </a:rPr>
              <a:t>/unusual images</a:t>
            </a:r>
            <a:endParaRPr sz="20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lang="en" sz="2000">
                <a:solidFill>
                  <a:srgbClr val="CACACA"/>
                </a:solidFill>
                <a:latin typeface="Average"/>
                <a:ea typeface="Average"/>
                <a:cs typeface="Average"/>
                <a:sym typeface="Average"/>
              </a:rPr>
              <a:t>Use the </a:t>
            </a:r>
            <a:r>
              <a:rPr b="1" lang="en" sz="2000">
                <a:solidFill>
                  <a:srgbClr val="FFFFFF"/>
                </a:solidFill>
                <a:latin typeface="Average"/>
                <a:ea typeface="Average"/>
                <a:cs typeface="Average"/>
                <a:sym typeface="Average"/>
              </a:rPr>
              <a:t>image search tools</a:t>
            </a:r>
            <a:r>
              <a:rPr lang="en" sz="2000">
                <a:solidFill>
                  <a:srgbClr val="CACACA"/>
                </a:solidFill>
                <a:latin typeface="Average"/>
                <a:ea typeface="Average"/>
                <a:cs typeface="Average"/>
                <a:sym typeface="Average"/>
              </a:rPr>
              <a:t> to help you</a:t>
            </a:r>
            <a:endParaRPr sz="20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b="1" lang="en" sz="2000">
                <a:solidFill>
                  <a:srgbClr val="EA9999"/>
                </a:solidFill>
                <a:latin typeface="Average"/>
                <a:ea typeface="Average"/>
                <a:cs typeface="Average"/>
                <a:sym typeface="Average"/>
              </a:rPr>
              <a:t>Avoid tiny</a:t>
            </a:r>
            <a:r>
              <a:rPr lang="en" sz="2000">
                <a:solidFill>
                  <a:srgbClr val="CACACA"/>
                </a:solidFill>
                <a:latin typeface="Average"/>
                <a:ea typeface="Average"/>
                <a:cs typeface="Average"/>
                <a:sym typeface="Average"/>
              </a:rPr>
              <a:t> pictures</a:t>
            </a:r>
            <a:endParaRPr sz="950">
              <a:solidFill>
                <a:srgbClr val="CACACA"/>
              </a:solidFill>
              <a:latin typeface="Average"/>
              <a:ea typeface="Average"/>
              <a:cs typeface="Average"/>
              <a:sym typeface="Average"/>
            </a:endParaRPr>
          </a:p>
        </p:txBody>
      </p:sp>
      <p:sp>
        <p:nvSpPr>
          <p:cNvPr descr="Translations" id="697" name="Google Shape;697;p108"/>
          <p:cNvSpPr txBox="1"/>
          <p:nvPr/>
        </p:nvSpPr>
        <p:spPr>
          <a:xfrm>
            <a:off x="0" y="2746200"/>
            <a:ext cx="9144000" cy="41118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a:solidFill>
                  <a:srgbClr val="AAAAAA"/>
                </a:solidFill>
                <a:latin typeface="Average"/>
                <a:ea typeface="Average"/>
                <a:cs typeface="Average"/>
                <a:sym typeface="Average"/>
              </a:rPr>
              <a:t>اختر الصور، وتجنب الصفحة الأولى في Google، وابحث عن الصور غير العادية، واستخدم أدوات البحث عن الصور، وتجنب الصور الصغيرة.</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选择照片，避免出现在 Google 中的第一页，寻找不寻常的图像，使用图像搜索工具，并避免使用小图片。</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عکس‌ها را انتخاب کنید، از صفحه اول گوگل خودداری کنید، به دنبال تصاویر غیرعادی بگردید، از ابزارهای جستجوی تصویر استفاده کنید و از تصاویر کوچک اجتناب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फ़ोटो चुनें, Google में पहले पृष्ठ से बचें, असामान्य छवियाँ देखें, छवि खोज टूल का उपयोग करें और छोटी तस्वीरों से बचें।</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사진을 선택하고, Google의 첫 페이지를 피하고, 특이한 이미지를 찾고, 이미지 검색 도구를 사용하고, 작은 사진을 피하세요.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Выбирайте фотографии, избегайте первой страницы в Google, ищите необычные изображения, используйте инструменты поиска изображений и избегайте маленьких картинок.</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Бирајте фотографије, избегавајте прву страницу у Гоогле-у, тражите необичне слике, користите алатке за претрагу слика и избегавајте мале слике.</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Elija fotografías, evite la primera página de Google, busque imágenes inusuales, utilice herramientas de búsqueda de imágenes y evite las imágenes pequeñas.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Pumili ng mga larawan, iwasan ang unang pahina sa Google, maghanap ng mga hindi pangkaraniwang larawan, gumamit ng mga tool sa paghahanap ng larawan, at iwasan ang maliliit na larawan.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Вибирайте фотографії, уникайте першої сторінки в Google, шукайте незвичайні зображення, використовуйте інструменти пошуку зображень і уникайте маленьких зображень.</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Chọn ảnh, tránh trang đầu tiên trên Google, tìm kiếm những hình ảnh bất thường, sử dụng các công cụ tìm kiếm hình ảnh và tránh những bức ảnh nhỏ.</a:t>
            </a:r>
            <a:endParaRPr sz="550">
              <a:solidFill>
                <a:srgbClr val="CACACA"/>
              </a:solidFill>
              <a:latin typeface="Average"/>
              <a:ea typeface="Average"/>
              <a:cs typeface="Average"/>
              <a:sym typeface="Averag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09"/>
          <p:cNvSpPr txBox="1"/>
          <p:nvPr/>
        </p:nvSpPr>
        <p:spPr>
          <a:xfrm>
            <a:off x="0" y="0"/>
            <a:ext cx="4572000" cy="3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You should only collect </a:t>
            </a:r>
            <a:r>
              <a:rPr lang="en" sz="3500">
                <a:solidFill>
                  <a:srgbClr val="00FF00"/>
                </a:solidFill>
                <a:latin typeface="Oswald"/>
                <a:ea typeface="Oswald"/>
                <a:cs typeface="Oswald"/>
                <a:sym typeface="Oswald"/>
              </a:rPr>
              <a:t>PHOTOS </a:t>
            </a:r>
            <a:r>
              <a:rPr lang="en" sz="3500">
                <a:solidFill>
                  <a:srgbClr val="FFFFFF"/>
                </a:solidFill>
                <a:latin typeface="Oswald"/>
                <a:ea typeface="Oswald"/>
                <a:cs typeface="Oswald"/>
                <a:sym typeface="Oswald"/>
              </a:rPr>
              <a:t>for references. Which of these images are </a:t>
            </a:r>
            <a:r>
              <a:rPr lang="en" sz="3500">
                <a:solidFill>
                  <a:srgbClr val="EA9999"/>
                </a:solidFill>
                <a:latin typeface="Oswald"/>
                <a:ea typeface="Oswald"/>
                <a:cs typeface="Oswald"/>
                <a:sym typeface="Oswald"/>
              </a:rPr>
              <a:t>NOT </a:t>
            </a:r>
            <a:r>
              <a:rPr lang="en" sz="3500">
                <a:solidFill>
                  <a:srgbClr val="FFFFFF"/>
                </a:solidFill>
                <a:latin typeface="Oswald"/>
                <a:ea typeface="Oswald"/>
                <a:cs typeface="Oswald"/>
                <a:sym typeface="Oswald"/>
              </a:rPr>
              <a:t>photos?</a:t>
            </a:r>
            <a:endParaRPr>
              <a:solidFill>
                <a:srgbClr val="B7B7B7"/>
              </a:solidFill>
              <a:latin typeface="Average"/>
              <a:ea typeface="Average"/>
              <a:cs typeface="Average"/>
              <a:sym typeface="Average"/>
            </a:endParaRPr>
          </a:p>
        </p:txBody>
      </p:sp>
      <p:grpSp>
        <p:nvGrpSpPr>
          <p:cNvPr id="703" name="Google Shape;703;p109"/>
          <p:cNvGrpSpPr/>
          <p:nvPr/>
        </p:nvGrpSpPr>
        <p:grpSpPr>
          <a:xfrm>
            <a:off x="0" y="3711050"/>
            <a:ext cx="2085600" cy="3132300"/>
            <a:chOff x="0" y="3711050"/>
            <a:chExt cx="2085600" cy="3132300"/>
          </a:xfrm>
        </p:grpSpPr>
        <p:pic>
          <p:nvPicPr>
            <p:cNvPr id="704" name="Google Shape;704;p109"/>
            <p:cNvPicPr preferRelativeResize="0"/>
            <p:nvPr/>
          </p:nvPicPr>
          <p:blipFill>
            <a:blip r:embed="rId3">
              <a:alphaModFix/>
            </a:blip>
            <a:stretch>
              <a:fillRect/>
            </a:stretch>
          </p:blipFill>
          <p:spPr>
            <a:xfrm>
              <a:off x="0" y="3714950"/>
              <a:ext cx="2085600" cy="3128400"/>
            </a:xfrm>
            <a:prstGeom prst="rect">
              <a:avLst/>
            </a:prstGeom>
            <a:noFill/>
            <a:ln>
              <a:noFill/>
            </a:ln>
          </p:spPr>
        </p:pic>
        <p:sp>
          <p:nvSpPr>
            <p:cNvPr id="705" name="Google Shape;705;p109"/>
            <p:cNvSpPr txBox="1"/>
            <p:nvPr/>
          </p:nvSpPr>
          <p:spPr>
            <a:xfrm>
              <a:off x="0" y="3711050"/>
              <a:ext cx="3741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1</a:t>
              </a:r>
              <a:endParaRPr>
                <a:solidFill>
                  <a:srgbClr val="FF0000"/>
                </a:solidFill>
              </a:endParaRPr>
            </a:p>
          </p:txBody>
        </p:sp>
      </p:grpSp>
      <p:grpSp>
        <p:nvGrpSpPr>
          <p:cNvPr id="706" name="Google Shape;706;p109"/>
          <p:cNvGrpSpPr/>
          <p:nvPr/>
        </p:nvGrpSpPr>
        <p:grpSpPr>
          <a:xfrm>
            <a:off x="2328950" y="3711050"/>
            <a:ext cx="2087000" cy="3136202"/>
            <a:chOff x="2205469" y="3711050"/>
            <a:chExt cx="2087000" cy="3136202"/>
          </a:xfrm>
        </p:grpSpPr>
        <p:pic>
          <p:nvPicPr>
            <p:cNvPr id="707" name="Google Shape;707;p109"/>
            <p:cNvPicPr preferRelativeResize="0"/>
            <p:nvPr/>
          </p:nvPicPr>
          <p:blipFill>
            <a:blip r:embed="rId4">
              <a:alphaModFix/>
            </a:blip>
            <a:stretch>
              <a:fillRect/>
            </a:stretch>
          </p:blipFill>
          <p:spPr>
            <a:xfrm>
              <a:off x="2205469" y="3711050"/>
              <a:ext cx="2087000" cy="3136202"/>
            </a:xfrm>
            <a:prstGeom prst="rect">
              <a:avLst/>
            </a:prstGeom>
            <a:noFill/>
            <a:ln>
              <a:noFill/>
            </a:ln>
          </p:spPr>
        </p:pic>
        <p:sp>
          <p:nvSpPr>
            <p:cNvPr id="708" name="Google Shape;708;p109"/>
            <p:cNvSpPr txBox="1"/>
            <p:nvPr/>
          </p:nvSpPr>
          <p:spPr>
            <a:xfrm>
              <a:off x="2206175" y="3711050"/>
              <a:ext cx="3741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2</a:t>
              </a:r>
              <a:endParaRPr>
                <a:solidFill>
                  <a:srgbClr val="FF0000"/>
                </a:solidFill>
              </a:endParaRPr>
            </a:p>
          </p:txBody>
        </p:sp>
      </p:grpSp>
      <p:grpSp>
        <p:nvGrpSpPr>
          <p:cNvPr id="709" name="Google Shape;709;p109"/>
          <p:cNvGrpSpPr/>
          <p:nvPr/>
        </p:nvGrpSpPr>
        <p:grpSpPr>
          <a:xfrm>
            <a:off x="4659300" y="3707500"/>
            <a:ext cx="2120675" cy="3150501"/>
            <a:chOff x="4395500" y="3707500"/>
            <a:chExt cx="2120675" cy="3150501"/>
          </a:xfrm>
        </p:grpSpPr>
        <p:pic>
          <p:nvPicPr>
            <p:cNvPr id="710" name="Google Shape;710;p109"/>
            <p:cNvPicPr preferRelativeResize="0"/>
            <p:nvPr/>
          </p:nvPicPr>
          <p:blipFill rotWithShape="1">
            <a:blip r:embed="rId5">
              <a:alphaModFix/>
            </a:blip>
            <a:srcRect b="0" l="9649" r="0" t="0"/>
            <a:stretch/>
          </p:blipFill>
          <p:spPr>
            <a:xfrm>
              <a:off x="4395500" y="3707500"/>
              <a:ext cx="2120675" cy="3150501"/>
            </a:xfrm>
            <a:prstGeom prst="rect">
              <a:avLst/>
            </a:prstGeom>
            <a:noFill/>
            <a:ln>
              <a:noFill/>
            </a:ln>
          </p:spPr>
        </p:pic>
        <p:sp>
          <p:nvSpPr>
            <p:cNvPr id="711" name="Google Shape;711;p109"/>
            <p:cNvSpPr txBox="1"/>
            <p:nvPr/>
          </p:nvSpPr>
          <p:spPr>
            <a:xfrm>
              <a:off x="4412688" y="3711050"/>
              <a:ext cx="3741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3</a:t>
              </a:r>
              <a:endParaRPr>
                <a:solidFill>
                  <a:srgbClr val="FF0000"/>
                </a:solidFill>
              </a:endParaRPr>
            </a:p>
          </p:txBody>
        </p:sp>
      </p:grpSp>
      <p:grpSp>
        <p:nvGrpSpPr>
          <p:cNvPr id="712" name="Google Shape;712;p109"/>
          <p:cNvGrpSpPr/>
          <p:nvPr/>
        </p:nvGrpSpPr>
        <p:grpSpPr>
          <a:xfrm>
            <a:off x="7023325" y="3714650"/>
            <a:ext cx="2120675" cy="3136201"/>
            <a:chOff x="6619200" y="3711050"/>
            <a:chExt cx="2120675" cy="3136201"/>
          </a:xfrm>
        </p:grpSpPr>
        <p:pic>
          <p:nvPicPr>
            <p:cNvPr id="713" name="Google Shape;713;p109"/>
            <p:cNvPicPr preferRelativeResize="0"/>
            <p:nvPr/>
          </p:nvPicPr>
          <p:blipFill rotWithShape="1">
            <a:blip r:embed="rId6">
              <a:alphaModFix/>
            </a:blip>
            <a:srcRect b="0" l="27470" r="27429" t="0"/>
            <a:stretch/>
          </p:blipFill>
          <p:spPr>
            <a:xfrm>
              <a:off x="6619200" y="3711050"/>
              <a:ext cx="2120675" cy="3136201"/>
            </a:xfrm>
            <a:prstGeom prst="rect">
              <a:avLst/>
            </a:prstGeom>
            <a:noFill/>
            <a:ln>
              <a:noFill/>
            </a:ln>
          </p:spPr>
        </p:pic>
        <p:sp>
          <p:nvSpPr>
            <p:cNvPr id="714" name="Google Shape;714;p109"/>
            <p:cNvSpPr txBox="1"/>
            <p:nvPr/>
          </p:nvSpPr>
          <p:spPr>
            <a:xfrm>
              <a:off x="6619200" y="3711050"/>
              <a:ext cx="3741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4</a:t>
              </a:r>
              <a:endParaRPr>
                <a:solidFill>
                  <a:srgbClr val="FF0000"/>
                </a:solidFill>
              </a:endParaRPr>
            </a:p>
          </p:txBody>
        </p:sp>
      </p:grpSp>
      <p:sp>
        <p:nvSpPr>
          <p:cNvPr descr="Translations" id="715" name="Google Shape;715;p109"/>
          <p:cNvSpPr txBox="1"/>
          <p:nvPr/>
        </p:nvSpPr>
        <p:spPr>
          <a:xfrm>
            <a:off x="4659300" y="0"/>
            <a:ext cx="4484700" cy="37074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500">
                <a:solidFill>
                  <a:srgbClr val="AAAAAA"/>
                </a:solidFill>
                <a:latin typeface="Average"/>
                <a:ea typeface="Average"/>
                <a:cs typeface="Average"/>
                <a:sym typeface="Average"/>
              </a:rPr>
              <a:t>أي من هذه الصور ليست صورا؟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这些图像中哪些不是照片？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کدام یک از این تصاویر عکس نیستند؟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इनमें से कौन सी छवियाँ फ़ोटो नहीं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다음 중 사진이 아닌 이미지는 무엇인가요?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Какие из этих изображений НЕ являются фотографиями?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Које од ових слика НИСУ фотографије?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¿Cuáles de estas imágenes NO son fotos?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Alin sa mga larawang ito ang HINDI larawan?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Які з цих зображень НЕ є фотографіями?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Những hình ảnh nào KHÔNG phải là ảnh?</a:t>
            </a:r>
            <a:endParaRPr sz="1000">
              <a:solidFill>
                <a:srgbClr val="AAAAAA"/>
              </a:solidFill>
              <a:latin typeface="Average"/>
              <a:ea typeface="Average"/>
              <a:cs typeface="Average"/>
              <a:sym typeface="Averag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grpSp>
        <p:nvGrpSpPr>
          <p:cNvPr id="720" name="Google Shape;720;p110"/>
          <p:cNvGrpSpPr/>
          <p:nvPr/>
        </p:nvGrpSpPr>
        <p:grpSpPr>
          <a:xfrm>
            <a:off x="0" y="3711050"/>
            <a:ext cx="2085600" cy="3132300"/>
            <a:chOff x="0" y="3711050"/>
            <a:chExt cx="2085600" cy="3132300"/>
          </a:xfrm>
        </p:grpSpPr>
        <p:pic>
          <p:nvPicPr>
            <p:cNvPr id="721" name="Google Shape;721;p110"/>
            <p:cNvPicPr preferRelativeResize="0"/>
            <p:nvPr/>
          </p:nvPicPr>
          <p:blipFill>
            <a:blip r:embed="rId3">
              <a:alphaModFix/>
            </a:blip>
            <a:stretch>
              <a:fillRect/>
            </a:stretch>
          </p:blipFill>
          <p:spPr>
            <a:xfrm>
              <a:off x="0" y="3714950"/>
              <a:ext cx="2085600" cy="3128400"/>
            </a:xfrm>
            <a:prstGeom prst="rect">
              <a:avLst/>
            </a:prstGeom>
            <a:noFill/>
            <a:ln>
              <a:noFill/>
            </a:ln>
          </p:spPr>
        </p:pic>
        <p:sp>
          <p:nvSpPr>
            <p:cNvPr id="722" name="Google Shape;722;p110"/>
            <p:cNvSpPr txBox="1"/>
            <p:nvPr/>
          </p:nvSpPr>
          <p:spPr>
            <a:xfrm>
              <a:off x="0" y="3711050"/>
              <a:ext cx="3741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1</a:t>
              </a:r>
              <a:endParaRPr>
                <a:solidFill>
                  <a:srgbClr val="FF0000"/>
                </a:solidFill>
              </a:endParaRPr>
            </a:p>
          </p:txBody>
        </p:sp>
      </p:grpSp>
      <p:grpSp>
        <p:nvGrpSpPr>
          <p:cNvPr id="723" name="Google Shape;723;p110"/>
          <p:cNvGrpSpPr/>
          <p:nvPr/>
        </p:nvGrpSpPr>
        <p:grpSpPr>
          <a:xfrm>
            <a:off x="2328950" y="3711050"/>
            <a:ext cx="2087000" cy="3136202"/>
            <a:chOff x="2205469" y="3711050"/>
            <a:chExt cx="2087000" cy="3136202"/>
          </a:xfrm>
        </p:grpSpPr>
        <p:pic>
          <p:nvPicPr>
            <p:cNvPr id="724" name="Google Shape;724;p110"/>
            <p:cNvPicPr preferRelativeResize="0"/>
            <p:nvPr/>
          </p:nvPicPr>
          <p:blipFill>
            <a:blip r:embed="rId4">
              <a:alphaModFix/>
            </a:blip>
            <a:stretch>
              <a:fillRect/>
            </a:stretch>
          </p:blipFill>
          <p:spPr>
            <a:xfrm>
              <a:off x="2205469" y="3711050"/>
              <a:ext cx="2087000" cy="3136202"/>
            </a:xfrm>
            <a:prstGeom prst="rect">
              <a:avLst/>
            </a:prstGeom>
            <a:noFill/>
            <a:ln>
              <a:noFill/>
            </a:ln>
          </p:spPr>
        </p:pic>
        <p:sp>
          <p:nvSpPr>
            <p:cNvPr id="725" name="Google Shape;725;p110"/>
            <p:cNvSpPr txBox="1"/>
            <p:nvPr/>
          </p:nvSpPr>
          <p:spPr>
            <a:xfrm>
              <a:off x="2206175" y="3711050"/>
              <a:ext cx="14985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0000"/>
                  </a:solidFill>
                  <a:latin typeface="Oswald"/>
                  <a:ea typeface="Oswald"/>
                  <a:cs typeface="Oswald"/>
                  <a:sym typeface="Oswald"/>
                </a:rPr>
                <a:t>2✅</a:t>
              </a:r>
              <a:endParaRPr>
                <a:solidFill>
                  <a:srgbClr val="FF0000"/>
                </a:solidFill>
              </a:endParaRPr>
            </a:p>
          </p:txBody>
        </p:sp>
      </p:grpSp>
      <p:grpSp>
        <p:nvGrpSpPr>
          <p:cNvPr id="726" name="Google Shape;726;p110"/>
          <p:cNvGrpSpPr/>
          <p:nvPr/>
        </p:nvGrpSpPr>
        <p:grpSpPr>
          <a:xfrm>
            <a:off x="4659300" y="3707500"/>
            <a:ext cx="2120675" cy="3150501"/>
            <a:chOff x="4395500" y="3707500"/>
            <a:chExt cx="2120675" cy="3150501"/>
          </a:xfrm>
        </p:grpSpPr>
        <p:pic>
          <p:nvPicPr>
            <p:cNvPr id="727" name="Google Shape;727;p110"/>
            <p:cNvPicPr preferRelativeResize="0"/>
            <p:nvPr/>
          </p:nvPicPr>
          <p:blipFill rotWithShape="1">
            <a:blip r:embed="rId5">
              <a:alphaModFix/>
            </a:blip>
            <a:srcRect b="0" l="9649" r="0" t="0"/>
            <a:stretch/>
          </p:blipFill>
          <p:spPr>
            <a:xfrm>
              <a:off x="4395500" y="3707500"/>
              <a:ext cx="2120675" cy="3150501"/>
            </a:xfrm>
            <a:prstGeom prst="rect">
              <a:avLst/>
            </a:prstGeom>
            <a:noFill/>
            <a:ln>
              <a:noFill/>
            </a:ln>
          </p:spPr>
        </p:pic>
        <p:sp>
          <p:nvSpPr>
            <p:cNvPr id="728" name="Google Shape;728;p110"/>
            <p:cNvSpPr txBox="1"/>
            <p:nvPr/>
          </p:nvSpPr>
          <p:spPr>
            <a:xfrm>
              <a:off x="4412688" y="3711050"/>
              <a:ext cx="374100" cy="6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3</a:t>
              </a:r>
              <a:endParaRPr>
                <a:solidFill>
                  <a:srgbClr val="FF0000"/>
                </a:solidFill>
              </a:endParaRPr>
            </a:p>
          </p:txBody>
        </p:sp>
      </p:grpSp>
      <p:grpSp>
        <p:nvGrpSpPr>
          <p:cNvPr id="729" name="Google Shape;729;p110"/>
          <p:cNvGrpSpPr/>
          <p:nvPr/>
        </p:nvGrpSpPr>
        <p:grpSpPr>
          <a:xfrm>
            <a:off x="7023325" y="3714650"/>
            <a:ext cx="2120675" cy="3136201"/>
            <a:chOff x="6619200" y="3711050"/>
            <a:chExt cx="2120675" cy="3136201"/>
          </a:xfrm>
        </p:grpSpPr>
        <p:pic>
          <p:nvPicPr>
            <p:cNvPr id="730" name="Google Shape;730;p110"/>
            <p:cNvPicPr preferRelativeResize="0"/>
            <p:nvPr/>
          </p:nvPicPr>
          <p:blipFill rotWithShape="1">
            <a:blip r:embed="rId6">
              <a:alphaModFix/>
            </a:blip>
            <a:srcRect b="0" l="27470" r="27429" t="0"/>
            <a:stretch/>
          </p:blipFill>
          <p:spPr>
            <a:xfrm>
              <a:off x="6619200" y="3711050"/>
              <a:ext cx="2120675" cy="3136201"/>
            </a:xfrm>
            <a:prstGeom prst="rect">
              <a:avLst/>
            </a:prstGeom>
            <a:noFill/>
            <a:ln>
              <a:noFill/>
            </a:ln>
          </p:spPr>
        </p:pic>
        <p:sp>
          <p:nvSpPr>
            <p:cNvPr id="731" name="Google Shape;731;p110"/>
            <p:cNvSpPr txBox="1"/>
            <p:nvPr/>
          </p:nvSpPr>
          <p:spPr>
            <a:xfrm>
              <a:off x="6619200" y="3711050"/>
              <a:ext cx="10869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0000"/>
                  </a:solidFill>
                  <a:latin typeface="Oswald"/>
                  <a:ea typeface="Oswald"/>
                  <a:cs typeface="Oswald"/>
                  <a:sym typeface="Oswald"/>
                </a:rPr>
                <a:t>4✅</a:t>
              </a:r>
              <a:endParaRPr>
                <a:solidFill>
                  <a:srgbClr val="FF0000"/>
                </a:solidFill>
              </a:endParaRPr>
            </a:p>
          </p:txBody>
        </p:sp>
      </p:grpSp>
      <p:cxnSp>
        <p:nvCxnSpPr>
          <p:cNvPr id="732" name="Google Shape;732;p110"/>
          <p:cNvCxnSpPr/>
          <p:nvPr/>
        </p:nvCxnSpPr>
        <p:spPr>
          <a:xfrm flipH="1">
            <a:off x="-13500" y="3716400"/>
            <a:ext cx="2099100" cy="3134400"/>
          </a:xfrm>
          <a:prstGeom prst="straightConnector1">
            <a:avLst/>
          </a:prstGeom>
          <a:noFill/>
          <a:ln cap="flat" cmpd="sng" w="76200">
            <a:solidFill>
              <a:srgbClr val="FF0000"/>
            </a:solidFill>
            <a:prstDash val="solid"/>
            <a:round/>
            <a:headEnd len="med" w="med" type="none"/>
            <a:tailEnd len="med" w="med" type="none"/>
          </a:ln>
        </p:spPr>
      </p:cxnSp>
      <p:cxnSp>
        <p:nvCxnSpPr>
          <p:cNvPr id="733" name="Google Shape;733;p110"/>
          <p:cNvCxnSpPr/>
          <p:nvPr/>
        </p:nvCxnSpPr>
        <p:spPr>
          <a:xfrm>
            <a:off x="-13475" y="3716400"/>
            <a:ext cx="2091900" cy="3141600"/>
          </a:xfrm>
          <a:prstGeom prst="straightConnector1">
            <a:avLst/>
          </a:prstGeom>
          <a:noFill/>
          <a:ln cap="flat" cmpd="sng" w="76200">
            <a:solidFill>
              <a:srgbClr val="FF0000"/>
            </a:solidFill>
            <a:prstDash val="solid"/>
            <a:round/>
            <a:headEnd len="med" w="med" type="none"/>
            <a:tailEnd len="med" w="med" type="none"/>
          </a:ln>
        </p:spPr>
      </p:cxnSp>
      <p:cxnSp>
        <p:nvCxnSpPr>
          <p:cNvPr id="734" name="Google Shape;734;p110"/>
          <p:cNvCxnSpPr/>
          <p:nvPr/>
        </p:nvCxnSpPr>
        <p:spPr>
          <a:xfrm flipH="1">
            <a:off x="4680875" y="3716400"/>
            <a:ext cx="2099100" cy="3134400"/>
          </a:xfrm>
          <a:prstGeom prst="straightConnector1">
            <a:avLst/>
          </a:prstGeom>
          <a:noFill/>
          <a:ln cap="flat" cmpd="sng" w="76200">
            <a:solidFill>
              <a:srgbClr val="FF0000"/>
            </a:solidFill>
            <a:prstDash val="solid"/>
            <a:round/>
            <a:headEnd len="med" w="med" type="none"/>
            <a:tailEnd len="med" w="med" type="none"/>
          </a:ln>
        </p:spPr>
      </p:cxnSp>
      <p:cxnSp>
        <p:nvCxnSpPr>
          <p:cNvPr id="735" name="Google Shape;735;p110"/>
          <p:cNvCxnSpPr/>
          <p:nvPr/>
        </p:nvCxnSpPr>
        <p:spPr>
          <a:xfrm>
            <a:off x="4680900" y="3716400"/>
            <a:ext cx="2091900" cy="3141600"/>
          </a:xfrm>
          <a:prstGeom prst="straightConnector1">
            <a:avLst/>
          </a:prstGeom>
          <a:noFill/>
          <a:ln cap="flat" cmpd="sng" w="76200">
            <a:solidFill>
              <a:srgbClr val="FF0000"/>
            </a:solidFill>
            <a:prstDash val="solid"/>
            <a:round/>
            <a:headEnd len="med" w="med" type="none"/>
            <a:tailEnd len="med" w="med" type="none"/>
          </a:ln>
        </p:spPr>
      </p:cxnSp>
      <p:sp>
        <p:nvSpPr>
          <p:cNvPr id="736" name="Google Shape;736;p110"/>
          <p:cNvSpPr txBox="1"/>
          <p:nvPr/>
        </p:nvSpPr>
        <p:spPr>
          <a:xfrm>
            <a:off x="0" y="0"/>
            <a:ext cx="4572000" cy="3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You should only collect </a:t>
            </a:r>
            <a:r>
              <a:rPr lang="en" sz="3500">
                <a:solidFill>
                  <a:srgbClr val="00FF00"/>
                </a:solidFill>
                <a:latin typeface="Oswald"/>
                <a:ea typeface="Oswald"/>
                <a:cs typeface="Oswald"/>
                <a:sym typeface="Oswald"/>
              </a:rPr>
              <a:t>PHOTOS </a:t>
            </a:r>
            <a:r>
              <a:rPr lang="en" sz="3500">
                <a:solidFill>
                  <a:srgbClr val="FFFFFF"/>
                </a:solidFill>
                <a:latin typeface="Oswald"/>
                <a:ea typeface="Oswald"/>
                <a:cs typeface="Oswald"/>
                <a:sym typeface="Oswald"/>
              </a:rPr>
              <a:t>for references. Which of these images are </a:t>
            </a:r>
            <a:r>
              <a:rPr lang="en" sz="3500">
                <a:solidFill>
                  <a:srgbClr val="EA9999"/>
                </a:solidFill>
                <a:latin typeface="Oswald"/>
                <a:ea typeface="Oswald"/>
                <a:cs typeface="Oswald"/>
                <a:sym typeface="Oswald"/>
              </a:rPr>
              <a:t>NOT </a:t>
            </a:r>
            <a:r>
              <a:rPr lang="en" sz="3500">
                <a:solidFill>
                  <a:srgbClr val="FFFFFF"/>
                </a:solidFill>
                <a:latin typeface="Oswald"/>
                <a:ea typeface="Oswald"/>
                <a:cs typeface="Oswald"/>
                <a:sym typeface="Oswald"/>
              </a:rPr>
              <a:t>photos?</a:t>
            </a:r>
            <a:endParaRPr>
              <a:solidFill>
                <a:srgbClr val="B7B7B7"/>
              </a:solidFill>
              <a:latin typeface="Average"/>
              <a:ea typeface="Average"/>
              <a:cs typeface="Average"/>
              <a:sym typeface="Average"/>
            </a:endParaRPr>
          </a:p>
        </p:txBody>
      </p:sp>
      <p:sp>
        <p:nvSpPr>
          <p:cNvPr descr="Translations" id="737" name="Google Shape;737;p110"/>
          <p:cNvSpPr txBox="1"/>
          <p:nvPr/>
        </p:nvSpPr>
        <p:spPr>
          <a:xfrm>
            <a:off x="4659300" y="0"/>
            <a:ext cx="4484700" cy="37074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500">
                <a:solidFill>
                  <a:srgbClr val="AAAAAA"/>
                </a:solidFill>
                <a:latin typeface="Average"/>
                <a:ea typeface="Average"/>
                <a:cs typeface="Average"/>
                <a:sym typeface="Average"/>
              </a:rPr>
              <a:t>أي من هذه الصور ليست صورا؟</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这些图像中哪些不是照片？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کدام یک از این تصاویر عکس نیستند؟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इनमें से कौन सी छवियाँ फ़ोटो नहीं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다음 중 사진이 아닌 이미지는 무엇인가요?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Какие из этих изображений НЕ являются фотографиями?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Које од ових слика НИСУ фотографије?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¿Cuáles de estas imágenes NO son fotos?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Alin sa mga larawang ito ang HINDI larawan?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Які з цих зображень НЕ є фотографіями?</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Những hình ảnh nào KHÔNG phải là ảnh?</a:t>
            </a:r>
            <a:endParaRPr sz="1000">
              <a:solidFill>
                <a:srgbClr val="AAAAAA"/>
              </a:solidFill>
              <a:latin typeface="Average"/>
              <a:ea typeface="Average"/>
              <a:cs typeface="Average"/>
              <a:sym typeface="Average"/>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grpSp>
        <p:nvGrpSpPr>
          <p:cNvPr id="742" name="Google Shape;742;p111"/>
          <p:cNvGrpSpPr/>
          <p:nvPr/>
        </p:nvGrpSpPr>
        <p:grpSpPr>
          <a:xfrm>
            <a:off x="50" y="4636620"/>
            <a:ext cx="3069998" cy="2221580"/>
            <a:chOff x="50" y="4800600"/>
            <a:chExt cx="2843117" cy="2057399"/>
          </a:xfrm>
        </p:grpSpPr>
        <p:pic>
          <p:nvPicPr>
            <p:cNvPr descr="Ronnie Faulk&amp;#39;s Old Truck Drawing by Kevin Callahan" id="743" name="Google Shape;743;p111"/>
            <p:cNvPicPr preferRelativeResize="0"/>
            <p:nvPr/>
          </p:nvPicPr>
          <p:blipFill>
            <a:blip r:embed="rId3">
              <a:alphaModFix/>
            </a:blip>
            <a:stretch>
              <a:fillRect/>
            </a:stretch>
          </p:blipFill>
          <p:spPr>
            <a:xfrm>
              <a:off x="50" y="4800600"/>
              <a:ext cx="2843117" cy="2057399"/>
            </a:xfrm>
            <a:prstGeom prst="rect">
              <a:avLst/>
            </a:prstGeom>
            <a:noFill/>
            <a:ln>
              <a:noFill/>
            </a:ln>
          </p:spPr>
        </p:pic>
        <p:sp>
          <p:nvSpPr>
            <p:cNvPr id="744" name="Google Shape;744;p111"/>
            <p:cNvSpPr txBox="1"/>
            <p:nvPr/>
          </p:nvSpPr>
          <p:spPr>
            <a:xfrm>
              <a:off x="50" y="4800600"/>
              <a:ext cx="374100" cy="59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3</a:t>
              </a:r>
              <a:endParaRPr>
                <a:solidFill>
                  <a:srgbClr val="FF0000"/>
                </a:solidFill>
              </a:endParaRPr>
            </a:p>
          </p:txBody>
        </p:sp>
      </p:grpSp>
      <p:grpSp>
        <p:nvGrpSpPr>
          <p:cNvPr id="745" name="Google Shape;745;p111"/>
          <p:cNvGrpSpPr/>
          <p:nvPr/>
        </p:nvGrpSpPr>
        <p:grpSpPr>
          <a:xfrm>
            <a:off x="6392732" y="10"/>
            <a:ext cx="2751269" cy="3044738"/>
            <a:chOff x="5651199" y="2982325"/>
            <a:chExt cx="3502125" cy="3875685"/>
          </a:xfrm>
        </p:grpSpPr>
        <p:pic>
          <p:nvPicPr>
            <p:cNvPr id="746" name="Google Shape;746;p111"/>
            <p:cNvPicPr preferRelativeResize="0"/>
            <p:nvPr/>
          </p:nvPicPr>
          <p:blipFill>
            <a:blip r:embed="rId4">
              <a:alphaModFix/>
            </a:blip>
            <a:stretch>
              <a:fillRect/>
            </a:stretch>
          </p:blipFill>
          <p:spPr>
            <a:xfrm>
              <a:off x="5651199" y="2982325"/>
              <a:ext cx="3502125" cy="3875685"/>
            </a:xfrm>
            <a:prstGeom prst="rect">
              <a:avLst/>
            </a:prstGeom>
            <a:noFill/>
            <a:ln>
              <a:noFill/>
            </a:ln>
          </p:spPr>
        </p:pic>
        <p:sp>
          <p:nvSpPr>
            <p:cNvPr id="747" name="Google Shape;747;p111"/>
            <p:cNvSpPr txBox="1"/>
            <p:nvPr/>
          </p:nvSpPr>
          <p:spPr>
            <a:xfrm>
              <a:off x="5651200" y="2982325"/>
              <a:ext cx="374100" cy="8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4</a:t>
              </a:r>
              <a:endParaRPr>
                <a:solidFill>
                  <a:srgbClr val="FF0000"/>
                </a:solidFill>
              </a:endParaRPr>
            </a:p>
          </p:txBody>
        </p:sp>
      </p:grpSp>
      <p:grpSp>
        <p:nvGrpSpPr>
          <p:cNvPr id="748" name="Google Shape;748;p111"/>
          <p:cNvGrpSpPr/>
          <p:nvPr/>
        </p:nvGrpSpPr>
        <p:grpSpPr>
          <a:xfrm>
            <a:off x="-25" y="-12"/>
            <a:ext cx="3070162" cy="2255800"/>
            <a:chOff x="50" y="0"/>
            <a:chExt cx="3797825" cy="2790450"/>
          </a:xfrm>
        </p:grpSpPr>
        <p:pic>
          <p:nvPicPr>
            <p:cNvPr descr="Image result for old semi truck" id="749" name="Google Shape;749;p111"/>
            <p:cNvPicPr preferRelativeResize="0"/>
            <p:nvPr/>
          </p:nvPicPr>
          <p:blipFill>
            <a:blip r:embed="rId5">
              <a:alphaModFix/>
            </a:blip>
            <a:stretch>
              <a:fillRect/>
            </a:stretch>
          </p:blipFill>
          <p:spPr>
            <a:xfrm>
              <a:off x="50" y="0"/>
              <a:ext cx="3797825" cy="2790450"/>
            </a:xfrm>
            <a:prstGeom prst="rect">
              <a:avLst/>
            </a:prstGeom>
            <a:noFill/>
            <a:ln>
              <a:noFill/>
            </a:ln>
          </p:spPr>
        </p:pic>
        <p:sp>
          <p:nvSpPr>
            <p:cNvPr id="750" name="Google Shape;750;p111"/>
            <p:cNvSpPr txBox="1"/>
            <p:nvPr/>
          </p:nvSpPr>
          <p:spPr>
            <a:xfrm>
              <a:off x="3423775" y="38300"/>
              <a:ext cx="374100" cy="7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1</a:t>
              </a:r>
              <a:endParaRPr>
                <a:solidFill>
                  <a:srgbClr val="FF0000"/>
                </a:solidFill>
              </a:endParaRPr>
            </a:p>
          </p:txBody>
        </p:sp>
      </p:grpSp>
      <p:grpSp>
        <p:nvGrpSpPr>
          <p:cNvPr id="751" name="Google Shape;751;p111"/>
          <p:cNvGrpSpPr/>
          <p:nvPr/>
        </p:nvGrpSpPr>
        <p:grpSpPr>
          <a:xfrm>
            <a:off x="26" y="2550797"/>
            <a:ext cx="3069955" cy="1790815"/>
            <a:chOff x="50" y="2938925"/>
            <a:chExt cx="2702901" cy="1576699"/>
          </a:xfrm>
        </p:grpSpPr>
        <p:pic>
          <p:nvPicPr>
            <p:cNvPr id="752" name="Google Shape;752;p111"/>
            <p:cNvPicPr preferRelativeResize="0"/>
            <p:nvPr/>
          </p:nvPicPr>
          <p:blipFill>
            <a:blip r:embed="rId6">
              <a:alphaModFix/>
            </a:blip>
            <a:stretch>
              <a:fillRect/>
            </a:stretch>
          </p:blipFill>
          <p:spPr>
            <a:xfrm>
              <a:off x="50" y="2938925"/>
              <a:ext cx="2702901" cy="1576699"/>
            </a:xfrm>
            <a:prstGeom prst="rect">
              <a:avLst/>
            </a:prstGeom>
            <a:noFill/>
            <a:ln>
              <a:noFill/>
            </a:ln>
          </p:spPr>
        </p:pic>
        <p:sp>
          <p:nvSpPr>
            <p:cNvPr id="753" name="Google Shape;753;p111"/>
            <p:cNvSpPr txBox="1"/>
            <p:nvPr/>
          </p:nvSpPr>
          <p:spPr>
            <a:xfrm>
              <a:off x="2328850" y="2938925"/>
              <a:ext cx="374100" cy="56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2</a:t>
              </a:r>
              <a:endParaRPr>
                <a:solidFill>
                  <a:srgbClr val="FF0000"/>
                </a:solidFill>
              </a:endParaRPr>
            </a:p>
          </p:txBody>
        </p:sp>
      </p:grpSp>
      <p:sp>
        <p:nvSpPr>
          <p:cNvPr descr="Translations" id="754" name="Google Shape;754;p111"/>
          <p:cNvSpPr txBox="1"/>
          <p:nvPr/>
        </p:nvSpPr>
        <p:spPr>
          <a:xfrm>
            <a:off x="3069975" y="3044750"/>
            <a:ext cx="6074100" cy="38133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500">
                <a:solidFill>
                  <a:srgbClr val="AAAAAA"/>
                </a:solidFill>
                <a:latin typeface="Average"/>
                <a:ea typeface="Average"/>
                <a:cs typeface="Average"/>
                <a:sym typeface="Average"/>
              </a:rPr>
              <a:t>ما هي الصور المرجعية التي يمكن استخدامها عند البحث عن "شاحنة كلاسيكية"؟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搜索“经典卡车”时，哪些是可用的参考照片？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هنگام جستجوی «کامیون کلاسیک» کدام عکس‌های مرجع قابل استفاده هستند؟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"क्लासिक ट्रक?" खोजते समय कौन सी संदर्भ तस्वीरें उपयोगी होती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'클래식 트럭'을 검색할 때 사용할 수 있는 참고 사진은 무엇인가요?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Какие справочные фотографии можно использовать при поиске «классического грузовика»?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Које су референтне фотографије које се могу користити када тражите „класични камион?“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¿Cuáles son fotografías de referencia útiles al buscar “camión clásico”?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Alin ang mga magagamit na reference na larawan kapag naghahanap ng "classic na trak?"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Які фотографії можна використати під час пошуку "класична вантажівка?"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Những hình ảnh tham khảo nào có thể sử dụng được khi tìm kiếm “xe tải cổ điển?”</a:t>
            </a:r>
            <a:endParaRPr sz="1350">
              <a:solidFill>
                <a:srgbClr val="B7B7B7"/>
              </a:solidFill>
              <a:latin typeface="Average"/>
              <a:ea typeface="Average"/>
              <a:cs typeface="Average"/>
              <a:sym typeface="Average"/>
            </a:endParaRPr>
          </a:p>
        </p:txBody>
      </p:sp>
      <p:sp>
        <p:nvSpPr>
          <p:cNvPr id="755" name="Google Shape;755;p111"/>
          <p:cNvSpPr txBox="1"/>
          <p:nvPr/>
        </p:nvSpPr>
        <p:spPr>
          <a:xfrm>
            <a:off x="3069975" y="0"/>
            <a:ext cx="3322800" cy="30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Which are usable reference photos when searching for “</a:t>
            </a:r>
            <a:r>
              <a:rPr lang="en" sz="3400">
                <a:solidFill>
                  <a:srgbClr val="00FF00"/>
                </a:solidFill>
                <a:latin typeface="Oswald"/>
                <a:ea typeface="Oswald"/>
                <a:cs typeface="Oswald"/>
                <a:sym typeface="Oswald"/>
              </a:rPr>
              <a:t>classic truck?</a:t>
            </a:r>
            <a:r>
              <a:rPr lang="en" sz="3400">
                <a:solidFill>
                  <a:srgbClr val="FFFFFF"/>
                </a:solidFill>
                <a:latin typeface="Oswald"/>
                <a:ea typeface="Oswald"/>
                <a:cs typeface="Oswald"/>
                <a:sym typeface="Oswald"/>
              </a:rPr>
              <a:t>”</a:t>
            </a:r>
            <a:endParaRPr sz="3400">
              <a:solidFill>
                <a:srgbClr val="FFFFFF"/>
              </a:solidFill>
              <a:latin typeface="Oswald"/>
              <a:ea typeface="Oswald"/>
              <a:cs typeface="Oswald"/>
              <a:sym typeface="Oswa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grpSp>
        <p:nvGrpSpPr>
          <p:cNvPr id="760" name="Google Shape;760;p112"/>
          <p:cNvGrpSpPr/>
          <p:nvPr/>
        </p:nvGrpSpPr>
        <p:grpSpPr>
          <a:xfrm>
            <a:off x="50" y="4636620"/>
            <a:ext cx="3069998" cy="2221580"/>
            <a:chOff x="50" y="4800600"/>
            <a:chExt cx="2843117" cy="2057399"/>
          </a:xfrm>
        </p:grpSpPr>
        <p:pic>
          <p:nvPicPr>
            <p:cNvPr descr="Ronnie Faulk&amp;#39;s Old Truck Drawing by Kevin Callahan" id="761" name="Google Shape;761;p112"/>
            <p:cNvPicPr preferRelativeResize="0"/>
            <p:nvPr/>
          </p:nvPicPr>
          <p:blipFill>
            <a:blip r:embed="rId3">
              <a:alphaModFix/>
            </a:blip>
            <a:stretch>
              <a:fillRect/>
            </a:stretch>
          </p:blipFill>
          <p:spPr>
            <a:xfrm>
              <a:off x="50" y="4800600"/>
              <a:ext cx="2843117" cy="2057399"/>
            </a:xfrm>
            <a:prstGeom prst="rect">
              <a:avLst/>
            </a:prstGeom>
            <a:noFill/>
            <a:ln>
              <a:noFill/>
            </a:ln>
          </p:spPr>
        </p:pic>
        <p:sp>
          <p:nvSpPr>
            <p:cNvPr id="762" name="Google Shape;762;p112"/>
            <p:cNvSpPr txBox="1"/>
            <p:nvPr/>
          </p:nvSpPr>
          <p:spPr>
            <a:xfrm>
              <a:off x="50" y="4800600"/>
              <a:ext cx="374100" cy="59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3</a:t>
              </a:r>
              <a:endParaRPr>
                <a:solidFill>
                  <a:srgbClr val="FF0000"/>
                </a:solidFill>
              </a:endParaRPr>
            </a:p>
          </p:txBody>
        </p:sp>
      </p:grpSp>
      <p:grpSp>
        <p:nvGrpSpPr>
          <p:cNvPr id="763" name="Google Shape;763;p112"/>
          <p:cNvGrpSpPr/>
          <p:nvPr/>
        </p:nvGrpSpPr>
        <p:grpSpPr>
          <a:xfrm>
            <a:off x="6392732" y="10"/>
            <a:ext cx="2751269" cy="3044738"/>
            <a:chOff x="5651199" y="2982325"/>
            <a:chExt cx="3502125" cy="3875685"/>
          </a:xfrm>
        </p:grpSpPr>
        <p:pic>
          <p:nvPicPr>
            <p:cNvPr id="764" name="Google Shape;764;p112"/>
            <p:cNvPicPr preferRelativeResize="0"/>
            <p:nvPr/>
          </p:nvPicPr>
          <p:blipFill>
            <a:blip r:embed="rId4">
              <a:alphaModFix/>
            </a:blip>
            <a:stretch>
              <a:fillRect/>
            </a:stretch>
          </p:blipFill>
          <p:spPr>
            <a:xfrm>
              <a:off x="5651199" y="2982325"/>
              <a:ext cx="3502125" cy="3875685"/>
            </a:xfrm>
            <a:prstGeom prst="rect">
              <a:avLst/>
            </a:prstGeom>
            <a:noFill/>
            <a:ln>
              <a:noFill/>
            </a:ln>
          </p:spPr>
        </p:pic>
        <p:sp>
          <p:nvSpPr>
            <p:cNvPr id="765" name="Google Shape;765;p112"/>
            <p:cNvSpPr txBox="1"/>
            <p:nvPr/>
          </p:nvSpPr>
          <p:spPr>
            <a:xfrm>
              <a:off x="5651200" y="2982325"/>
              <a:ext cx="374100" cy="8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0000"/>
                  </a:solidFill>
                  <a:latin typeface="Oswald"/>
                  <a:ea typeface="Oswald"/>
                  <a:cs typeface="Oswald"/>
                  <a:sym typeface="Oswald"/>
                </a:rPr>
                <a:t>4</a:t>
              </a:r>
              <a:endParaRPr>
                <a:solidFill>
                  <a:srgbClr val="FF0000"/>
                </a:solidFill>
              </a:endParaRPr>
            </a:p>
          </p:txBody>
        </p:sp>
      </p:grpSp>
      <p:grpSp>
        <p:nvGrpSpPr>
          <p:cNvPr id="766" name="Google Shape;766;p112"/>
          <p:cNvGrpSpPr/>
          <p:nvPr/>
        </p:nvGrpSpPr>
        <p:grpSpPr>
          <a:xfrm>
            <a:off x="-25" y="-12"/>
            <a:ext cx="3070162" cy="2255800"/>
            <a:chOff x="50" y="0"/>
            <a:chExt cx="3797825" cy="2790450"/>
          </a:xfrm>
        </p:grpSpPr>
        <p:pic>
          <p:nvPicPr>
            <p:cNvPr descr="Image result for old semi truck" id="767" name="Google Shape;767;p112"/>
            <p:cNvPicPr preferRelativeResize="0"/>
            <p:nvPr/>
          </p:nvPicPr>
          <p:blipFill>
            <a:blip r:embed="rId5">
              <a:alphaModFix/>
            </a:blip>
            <a:stretch>
              <a:fillRect/>
            </a:stretch>
          </p:blipFill>
          <p:spPr>
            <a:xfrm>
              <a:off x="50" y="0"/>
              <a:ext cx="3797825" cy="2790450"/>
            </a:xfrm>
            <a:prstGeom prst="rect">
              <a:avLst/>
            </a:prstGeom>
            <a:noFill/>
            <a:ln>
              <a:noFill/>
            </a:ln>
          </p:spPr>
        </p:pic>
        <p:sp>
          <p:nvSpPr>
            <p:cNvPr id="768" name="Google Shape;768;p112"/>
            <p:cNvSpPr txBox="1"/>
            <p:nvPr/>
          </p:nvSpPr>
          <p:spPr>
            <a:xfrm>
              <a:off x="2668007" y="38300"/>
              <a:ext cx="1129800" cy="799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000">
                  <a:solidFill>
                    <a:srgbClr val="FF0000"/>
                  </a:solidFill>
                  <a:latin typeface="Oswald"/>
                  <a:ea typeface="Oswald"/>
                  <a:cs typeface="Oswald"/>
                  <a:sym typeface="Oswald"/>
                </a:rPr>
                <a:t>✅1</a:t>
              </a:r>
              <a:endParaRPr>
                <a:solidFill>
                  <a:srgbClr val="FF0000"/>
                </a:solidFill>
              </a:endParaRPr>
            </a:p>
          </p:txBody>
        </p:sp>
      </p:grpSp>
      <p:grpSp>
        <p:nvGrpSpPr>
          <p:cNvPr id="769" name="Google Shape;769;p112"/>
          <p:cNvGrpSpPr/>
          <p:nvPr/>
        </p:nvGrpSpPr>
        <p:grpSpPr>
          <a:xfrm>
            <a:off x="26" y="2550797"/>
            <a:ext cx="3069955" cy="1790815"/>
            <a:chOff x="50" y="2938925"/>
            <a:chExt cx="2702901" cy="1576699"/>
          </a:xfrm>
        </p:grpSpPr>
        <p:pic>
          <p:nvPicPr>
            <p:cNvPr id="770" name="Google Shape;770;p112"/>
            <p:cNvPicPr preferRelativeResize="0"/>
            <p:nvPr/>
          </p:nvPicPr>
          <p:blipFill>
            <a:blip r:embed="rId6">
              <a:alphaModFix/>
            </a:blip>
            <a:stretch>
              <a:fillRect/>
            </a:stretch>
          </p:blipFill>
          <p:spPr>
            <a:xfrm>
              <a:off x="50" y="2938925"/>
              <a:ext cx="2702901" cy="1576699"/>
            </a:xfrm>
            <a:prstGeom prst="rect">
              <a:avLst/>
            </a:prstGeom>
            <a:noFill/>
            <a:ln>
              <a:noFill/>
            </a:ln>
          </p:spPr>
        </p:pic>
        <p:sp>
          <p:nvSpPr>
            <p:cNvPr id="771" name="Google Shape;771;p112"/>
            <p:cNvSpPr txBox="1"/>
            <p:nvPr/>
          </p:nvSpPr>
          <p:spPr>
            <a:xfrm>
              <a:off x="1739634" y="2938928"/>
              <a:ext cx="963300" cy="56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000">
                  <a:solidFill>
                    <a:srgbClr val="FF0000"/>
                  </a:solidFill>
                  <a:latin typeface="Oswald"/>
                  <a:ea typeface="Oswald"/>
                  <a:cs typeface="Oswald"/>
                  <a:sym typeface="Oswald"/>
                </a:rPr>
                <a:t>✅2</a:t>
              </a:r>
              <a:endParaRPr>
                <a:solidFill>
                  <a:srgbClr val="FF0000"/>
                </a:solidFill>
              </a:endParaRPr>
            </a:p>
          </p:txBody>
        </p:sp>
      </p:grpSp>
      <p:cxnSp>
        <p:nvCxnSpPr>
          <p:cNvPr id="772" name="Google Shape;772;p112"/>
          <p:cNvCxnSpPr/>
          <p:nvPr/>
        </p:nvCxnSpPr>
        <p:spPr>
          <a:xfrm flipH="1">
            <a:off x="1290" y="4653172"/>
            <a:ext cx="3053400" cy="2203500"/>
          </a:xfrm>
          <a:prstGeom prst="straightConnector1">
            <a:avLst/>
          </a:prstGeom>
          <a:noFill/>
          <a:ln cap="flat" cmpd="sng" w="76200">
            <a:solidFill>
              <a:srgbClr val="FF0000"/>
            </a:solidFill>
            <a:prstDash val="solid"/>
            <a:round/>
            <a:headEnd len="med" w="med" type="none"/>
            <a:tailEnd len="med" w="med" type="none"/>
          </a:ln>
        </p:spPr>
      </p:cxnSp>
      <p:cxnSp>
        <p:nvCxnSpPr>
          <p:cNvPr id="773" name="Google Shape;773;p112"/>
          <p:cNvCxnSpPr/>
          <p:nvPr/>
        </p:nvCxnSpPr>
        <p:spPr>
          <a:xfrm>
            <a:off x="-15325" y="4628400"/>
            <a:ext cx="3070200" cy="2247300"/>
          </a:xfrm>
          <a:prstGeom prst="straightConnector1">
            <a:avLst/>
          </a:prstGeom>
          <a:noFill/>
          <a:ln cap="flat" cmpd="sng" w="76200">
            <a:solidFill>
              <a:srgbClr val="FF0000"/>
            </a:solidFill>
            <a:prstDash val="solid"/>
            <a:round/>
            <a:headEnd len="med" w="med" type="none"/>
            <a:tailEnd len="med" w="med" type="none"/>
          </a:ln>
        </p:spPr>
      </p:cxnSp>
      <p:cxnSp>
        <p:nvCxnSpPr>
          <p:cNvPr id="774" name="Google Shape;774;p112"/>
          <p:cNvCxnSpPr/>
          <p:nvPr/>
        </p:nvCxnSpPr>
        <p:spPr>
          <a:xfrm flipH="1">
            <a:off x="6407610" y="42061"/>
            <a:ext cx="2736300" cy="2985300"/>
          </a:xfrm>
          <a:prstGeom prst="straightConnector1">
            <a:avLst/>
          </a:prstGeom>
          <a:noFill/>
          <a:ln cap="flat" cmpd="sng" w="76200">
            <a:solidFill>
              <a:srgbClr val="FF0000"/>
            </a:solidFill>
            <a:prstDash val="solid"/>
            <a:round/>
            <a:headEnd len="med" w="med" type="none"/>
            <a:tailEnd len="med" w="med" type="none"/>
          </a:ln>
        </p:spPr>
      </p:cxnSp>
      <p:cxnSp>
        <p:nvCxnSpPr>
          <p:cNvPr id="775" name="Google Shape;775;p112"/>
          <p:cNvCxnSpPr/>
          <p:nvPr/>
        </p:nvCxnSpPr>
        <p:spPr>
          <a:xfrm>
            <a:off x="6392800" y="8500"/>
            <a:ext cx="2751300" cy="3044700"/>
          </a:xfrm>
          <a:prstGeom prst="straightConnector1">
            <a:avLst/>
          </a:prstGeom>
          <a:noFill/>
          <a:ln cap="flat" cmpd="sng" w="76200">
            <a:solidFill>
              <a:srgbClr val="FF0000"/>
            </a:solidFill>
            <a:prstDash val="solid"/>
            <a:round/>
            <a:headEnd len="med" w="med" type="none"/>
            <a:tailEnd len="med" w="med" type="none"/>
          </a:ln>
        </p:spPr>
      </p:cxnSp>
      <p:sp>
        <p:nvSpPr>
          <p:cNvPr descr="Translations" id="776" name="Google Shape;776;p112"/>
          <p:cNvSpPr txBox="1"/>
          <p:nvPr/>
        </p:nvSpPr>
        <p:spPr>
          <a:xfrm>
            <a:off x="3069975" y="3044750"/>
            <a:ext cx="6074100" cy="38133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500">
                <a:solidFill>
                  <a:srgbClr val="AAAAAA"/>
                </a:solidFill>
                <a:latin typeface="Average"/>
                <a:ea typeface="Average"/>
                <a:cs typeface="Average"/>
                <a:sym typeface="Average"/>
              </a:rPr>
              <a:t>ما هي الصور المرجعية التي يمكن استخدامها عند البحث عن "شاحنة كلاسيكية"؟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搜索“经典卡车”时，哪些是可用的参考照片？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هنگام جستجوی «کامیون کلاسیک» کدام عکس‌های مرجع قابل استفاده هستند؟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"क्लासिक ट्रक?" खोजते समय कौन सी संदर्भ तस्वीरें उपयोगी होती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'클래식 트럭'을 검색할 때 사용할 수 있는 참고 사진은 무엇인가요?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Какие справочные фотографии можно использовать при поиске «классического грузовика»?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Које су референтне фотографије које се могу користити када тражите „класични камион?“</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¿Cuáles son fotografías de referencia útiles al buscar “camión clásico”?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Alin ang mga magagamit na reference na larawan kapag naghahanap ng "classic na trak?"</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Які фотографії можна використати під час пошуку "класична вантажівка?"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Những hình ảnh tham khảo nào có thể sử dụng được khi tìm kiếm “xe tải cổ điển?”</a:t>
            </a:r>
            <a:endParaRPr sz="1350">
              <a:solidFill>
                <a:srgbClr val="B7B7B7"/>
              </a:solidFill>
              <a:latin typeface="Average"/>
              <a:ea typeface="Average"/>
              <a:cs typeface="Average"/>
              <a:sym typeface="Average"/>
            </a:endParaRPr>
          </a:p>
        </p:txBody>
      </p:sp>
      <p:sp>
        <p:nvSpPr>
          <p:cNvPr id="777" name="Google Shape;777;p112"/>
          <p:cNvSpPr txBox="1"/>
          <p:nvPr/>
        </p:nvSpPr>
        <p:spPr>
          <a:xfrm>
            <a:off x="3069975" y="0"/>
            <a:ext cx="3322800" cy="30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Which are usable reference photos when searching for “</a:t>
            </a:r>
            <a:r>
              <a:rPr lang="en" sz="3400">
                <a:solidFill>
                  <a:srgbClr val="00FF00"/>
                </a:solidFill>
                <a:latin typeface="Oswald"/>
                <a:ea typeface="Oswald"/>
                <a:cs typeface="Oswald"/>
                <a:sym typeface="Oswald"/>
              </a:rPr>
              <a:t>classic truck?</a:t>
            </a:r>
            <a:r>
              <a:rPr lang="en" sz="3400">
                <a:solidFill>
                  <a:srgbClr val="FFFFFF"/>
                </a:solidFill>
                <a:latin typeface="Oswald"/>
                <a:ea typeface="Oswald"/>
                <a:cs typeface="Oswald"/>
                <a:sym typeface="Oswald"/>
              </a:rPr>
              <a:t>”</a:t>
            </a:r>
            <a:endParaRPr sz="3400">
              <a:solidFill>
                <a:srgbClr val="FFFFFF"/>
              </a:solidFill>
              <a:latin typeface="Oswald"/>
              <a:ea typeface="Oswald"/>
              <a:cs typeface="Oswald"/>
              <a:sym typeface="Oswa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descr="Title" id="782" name="Google Shape;782;p113"/>
          <p:cNvSpPr txBox="1"/>
          <p:nvPr/>
        </p:nvSpPr>
        <p:spPr>
          <a:xfrm>
            <a:off x="0" y="0"/>
            <a:ext cx="9144000" cy="276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your photographs are </a:t>
            </a:r>
            <a:r>
              <a:rPr lang="en" sz="3600">
                <a:solidFill>
                  <a:srgbClr val="EA9999"/>
                </a:solidFill>
                <a:latin typeface="Oswald"/>
                <a:ea typeface="Oswald"/>
                <a:cs typeface="Oswald"/>
                <a:sym typeface="Oswald"/>
              </a:rPr>
              <a:t>not on the slide</a:t>
            </a:r>
            <a:r>
              <a:rPr lang="en" sz="3600">
                <a:solidFill>
                  <a:srgbClr val="FFFFFF"/>
                </a:solidFill>
                <a:latin typeface="Oswald"/>
                <a:ea typeface="Oswald"/>
                <a:cs typeface="Oswald"/>
                <a:sym typeface="Oswald"/>
              </a:rPr>
              <a:t>…</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I can’t print them during </a:t>
            </a:r>
            <a:r>
              <a:rPr b="1" lang="en" sz="2400">
                <a:solidFill>
                  <a:srgbClr val="EA9999"/>
                </a:solidFill>
                <a:latin typeface="Average"/>
                <a:ea typeface="Average"/>
                <a:cs typeface="Average"/>
                <a:sym typeface="Average"/>
              </a:rPr>
              <a:t>class time</a:t>
            </a:r>
            <a:endParaRPr b="1" sz="2400">
              <a:solidFill>
                <a:srgbClr val="EA9999"/>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I might not be able to </a:t>
            </a:r>
            <a:r>
              <a:rPr b="1" lang="en" sz="2400">
                <a:solidFill>
                  <a:srgbClr val="EA9999"/>
                </a:solidFill>
                <a:latin typeface="Average"/>
                <a:ea typeface="Average"/>
                <a:cs typeface="Average"/>
                <a:sym typeface="Average"/>
              </a:rPr>
              <a:t>print them at all</a:t>
            </a:r>
            <a:r>
              <a:rPr lang="en" sz="2400">
                <a:solidFill>
                  <a:srgbClr val="B7B7B7"/>
                </a:solidFill>
                <a:latin typeface="Average"/>
                <a:ea typeface="Average"/>
                <a:cs typeface="Average"/>
                <a:sym typeface="Average"/>
              </a:rPr>
              <a:t>!</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I can’t change their </a:t>
            </a:r>
            <a:r>
              <a:rPr b="1" lang="en" sz="2400">
                <a:solidFill>
                  <a:srgbClr val="EA9999"/>
                </a:solidFill>
                <a:latin typeface="Average"/>
                <a:ea typeface="Average"/>
                <a:cs typeface="Average"/>
                <a:sym typeface="Average"/>
              </a:rPr>
              <a:t>sizes or position</a:t>
            </a:r>
            <a:endParaRPr sz="2400">
              <a:solidFill>
                <a:srgbClr val="B7B7B7"/>
              </a:solidFill>
              <a:latin typeface="Average"/>
              <a:ea typeface="Average"/>
              <a:cs typeface="Average"/>
              <a:sym typeface="Average"/>
            </a:endParaRPr>
          </a:p>
          <a:p>
            <a:pPr indent="0" lvl="0" marL="0" rtl="0" algn="ctr">
              <a:spcBef>
                <a:spcPts val="0"/>
              </a:spcBef>
              <a:spcAft>
                <a:spcPts val="0"/>
              </a:spcAft>
              <a:buNone/>
            </a:pPr>
            <a:r>
              <a:rPr lang="en" sz="2400">
                <a:solidFill>
                  <a:srgbClr val="B7B7B7"/>
                </a:solidFill>
                <a:latin typeface="Average"/>
                <a:ea typeface="Average"/>
                <a:cs typeface="Average"/>
                <a:sym typeface="Average"/>
              </a:rPr>
              <a:t>I </a:t>
            </a:r>
            <a:r>
              <a:rPr b="1" lang="en" sz="2400">
                <a:solidFill>
                  <a:srgbClr val="EA9999"/>
                </a:solidFill>
                <a:latin typeface="Average"/>
                <a:ea typeface="Average"/>
                <a:cs typeface="Average"/>
                <a:sym typeface="Average"/>
              </a:rPr>
              <a:t>can’t alter them later</a:t>
            </a:r>
            <a:r>
              <a:rPr lang="en" sz="2400">
                <a:solidFill>
                  <a:srgbClr val="B7B7B7"/>
                </a:solidFill>
                <a:latin typeface="Average"/>
                <a:ea typeface="Average"/>
                <a:cs typeface="Average"/>
                <a:sym typeface="Average"/>
              </a:rPr>
              <a:t> for you to use the light table for your good copy</a:t>
            </a:r>
            <a:endParaRPr>
              <a:solidFill>
                <a:srgbClr val="B7B7B7"/>
              </a:solidFill>
              <a:latin typeface="Average"/>
              <a:ea typeface="Average"/>
              <a:cs typeface="Average"/>
              <a:sym typeface="Average"/>
            </a:endParaRPr>
          </a:p>
        </p:txBody>
      </p:sp>
      <p:sp>
        <p:nvSpPr>
          <p:cNvPr descr="Translations" id="783" name="Google Shape;783;p113"/>
          <p:cNvSpPr txBox="1"/>
          <p:nvPr/>
        </p:nvSpPr>
        <p:spPr>
          <a:xfrm>
            <a:off x="0" y="2763000"/>
            <a:ext cx="9144000" cy="40950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900">
                <a:solidFill>
                  <a:srgbClr val="AAAAAA"/>
                </a:solidFill>
                <a:latin typeface="Average"/>
                <a:ea typeface="Average"/>
                <a:cs typeface="Average"/>
                <a:sym typeface="Average"/>
              </a:rPr>
              <a:t>إذا لم تكن الصور الفوتوغرافية الخاصة بك موجودة على الشريحة، فلا يمكنني طباعتها أثناء وقت الفصل الدراسي.</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如果幻灯片上没有你的照片，我就无法在课堂上打印它们。</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اگر عکس‌های شما در اسلاید نیست، نمی‌توانم آنها را در طول کلاس چاپ کنم.</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यदि आपकी तस्वीरें स्लाइड पर नहीं हैं, तो मैं उन्हें कक्षा के समय में प्रिंट नहीं कर सकता।</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슬라이드에 사진이 없으면 수업 시간에 인쇄할 수 없습니다.</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Если ваших фотографий нет на слайде, я не смогу их распечатать во время урока.</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Ако ваше фотографије нису на слајду, не могу да их штампам током наставе.</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Si tus fotografías no están en la diapositiva, no puedo imprimirlas durante el horario de clase.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Kung wala sa slide ang iyong mga litrato, hindi ko ito mai-print sa oras ng klase.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Якщо ваших фотографій немає на слайді, я не можу роздрукувати їх під час уроку.</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Nếu ảnh của bạn không có trên slide, tôi không thể in chúng trong giờ học.</a:t>
            </a:r>
            <a:endParaRPr sz="2500">
              <a:solidFill>
                <a:srgbClr val="CACACA"/>
              </a:solidFill>
              <a:latin typeface="Average"/>
              <a:ea typeface="Average"/>
              <a:cs typeface="Average"/>
              <a:sym typeface="Average"/>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14"/>
          <p:cNvSpPr txBox="1"/>
          <p:nvPr/>
        </p:nvSpPr>
        <p:spPr>
          <a:xfrm>
            <a:off x="20300" y="2423938"/>
            <a:ext cx="4561800" cy="246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rgbClr val="FFFFFF"/>
                </a:solidFill>
                <a:latin typeface="Oswald"/>
                <a:ea typeface="Oswald"/>
                <a:cs typeface="Oswald"/>
                <a:sym typeface="Oswald"/>
              </a:rPr>
              <a:t>Use the slides I have </a:t>
            </a:r>
            <a:r>
              <a:rPr lang="en" sz="2700">
                <a:solidFill>
                  <a:srgbClr val="00FF00"/>
                </a:solidFill>
                <a:latin typeface="Oswald"/>
                <a:ea typeface="Oswald"/>
                <a:cs typeface="Oswald"/>
                <a:sym typeface="Oswald"/>
              </a:rPr>
              <a:t>made for you</a:t>
            </a:r>
            <a:r>
              <a:rPr lang="en" sz="2700">
                <a:solidFill>
                  <a:srgbClr val="FFFFFF"/>
                </a:solidFill>
                <a:latin typeface="Oswald"/>
                <a:ea typeface="Oswald"/>
                <a:cs typeface="Oswald"/>
                <a:sym typeface="Oswald"/>
              </a:rPr>
              <a:t> in the Google Classroom</a:t>
            </a:r>
            <a:endParaRPr sz="2700">
              <a:solidFill>
                <a:srgbClr val="FFFFFF"/>
              </a:solidFill>
              <a:latin typeface="Oswald"/>
              <a:ea typeface="Oswald"/>
              <a:cs typeface="Oswald"/>
              <a:sym typeface="Oswald"/>
            </a:endParaRPr>
          </a:p>
          <a:p>
            <a:pPr indent="0" lvl="0" marL="0" rtl="0" algn="ctr">
              <a:spcBef>
                <a:spcPts val="0"/>
              </a:spcBef>
              <a:spcAft>
                <a:spcPts val="0"/>
              </a:spcAft>
              <a:buNone/>
            </a:pPr>
            <a:r>
              <a:t/>
            </a:r>
            <a:endParaRPr sz="2700">
              <a:solidFill>
                <a:srgbClr val="FFFFFF"/>
              </a:solidFill>
              <a:latin typeface="Oswald"/>
              <a:ea typeface="Oswald"/>
              <a:cs typeface="Oswald"/>
              <a:sym typeface="Oswald"/>
            </a:endParaRPr>
          </a:p>
          <a:p>
            <a:pPr indent="0" lvl="0" marL="0" rtl="0" algn="ctr">
              <a:spcBef>
                <a:spcPts val="0"/>
              </a:spcBef>
              <a:spcAft>
                <a:spcPts val="0"/>
              </a:spcAft>
              <a:buNone/>
            </a:pPr>
            <a:r>
              <a:rPr lang="en" sz="2100">
                <a:solidFill>
                  <a:srgbClr val="B7B7B7"/>
                </a:solidFill>
                <a:latin typeface="Average"/>
                <a:ea typeface="Average"/>
                <a:cs typeface="Average"/>
                <a:sym typeface="Average"/>
              </a:rPr>
              <a:t>If you make your own, it will not print properly and you can’t use the light table later.</a:t>
            </a:r>
            <a:endParaRPr sz="2100">
              <a:solidFill>
                <a:srgbClr val="B7B7B7"/>
              </a:solidFill>
              <a:latin typeface="Average"/>
              <a:ea typeface="Average"/>
              <a:cs typeface="Average"/>
              <a:sym typeface="Average"/>
            </a:endParaRPr>
          </a:p>
        </p:txBody>
      </p:sp>
      <p:pic>
        <p:nvPicPr>
          <p:cNvPr id="789" name="Google Shape;789;p114"/>
          <p:cNvPicPr preferRelativeResize="0"/>
          <p:nvPr/>
        </p:nvPicPr>
        <p:blipFill rotWithShape="1">
          <a:blip r:embed="rId3">
            <a:alphaModFix/>
          </a:blip>
          <a:srcRect b="21745" l="59911" r="2608" t="26835"/>
          <a:stretch/>
        </p:blipFill>
        <p:spPr>
          <a:xfrm>
            <a:off x="730638" y="0"/>
            <a:ext cx="3141120" cy="2423952"/>
          </a:xfrm>
          <a:prstGeom prst="rect">
            <a:avLst/>
          </a:prstGeom>
          <a:noFill/>
          <a:ln>
            <a:noFill/>
          </a:ln>
        </p:spPr>
      </p:pic>
      <p:sp>
        <p:nvSpPr>
          <p:cNvPr descr="Translations" id="790" name="Google Shape;790;p114"/>
          <p:cNvSpPr txBox="1"/>
          <p:nvPr/>
        </p:nvSpPr>
        <p:spPr>
          <a:xfrm>
            <a:off x="4582100" y="0"/>
            <a:ext cx="4561800" cy="68580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700">
                <a:solidFill>
                  <a:srgbClr val="AAAAAA"/>
                </a:solidFill>
                <a:latin typeface="Average"/>
                <a:ea typeface="Average"/>
                <a:cs typeface="Average"/>
                <a:sym typeface="Average"/>
              </a:rPr>
              <a:t>استخدم الشرائح التي أعددتها لك في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使用我在 Google 课堂上为您制作的幻灯片</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از اسلایدهایی که برای شما ساخته ام در Google Classroom استفاده کنید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Google Classroom में मेरे द्वारा आपके लिए बनाई गई स्लाइडों का उपयोग करें</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Google 클래스룸에서 제가 만든 슬라이드를 사용하세요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Используйте слайды, которые я сделал для вас в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Користите слајдове које сам направио за вас у Гоогле учионици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Utilice las diapositivas que he creado para usted en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Gamitin ang mga slide na ginawa ko para sa iyo sa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Використовуйте слайди, які я зробив для вас у Google Classroom</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Sử dụng các slide tôi đã tạo cho bạn trong Google Classroom</a:t>
            </a:r>
            <a:endParaRPr sz="1650">
              <a:solidFill>
                <a:srgbClr val="AAAAAA"/>
              </a:solidFill>
              <a:latin typeface="Average"/>
              <a:ea typeface="Average"/>
              <a:cs typeface="Average"/>
              <a:sym typeface="Average"/>
            </a:endParaRPr>
          </a:p>
        </p:txBody>
      </p:sp>
      <p:pic>
        <p:nvPicPr>
          <p:cNvPr id="791" name="Google Shape;791;p114"/>
          <p:cNvPicPr preferRelativeResize="0"/>
          <p:nvPr/>
        </p:nvPicPr>
        <p:blipFill>
          <a:blip r:embed="rId4">
            <a:alphaModFix/>
          </a:blip>
          <a:stretch>
            <a:fillRect/>
          </a:stretch>
        </p:blipFill>
        <p:spPr>
          <a:xfrm>
            <a:off x="553938" y="4892350"/>
            <a:ext cx="3494522" cy="1965650"/>
          </a:xfrm>
          <a:prstGeom prst="rect">
            <a:avLst/>
          </a:prstGeom>
          <a:noFill/>
          <a:ln>
            <a:noFill/>
          </a:ln>
        </p:spPr>
      </p:pic>
      <p:sp>
        <p:nvSpPr>
          <p:cNvPr id="792" name="Google Shape;792;p114"/>
          <p:cNvSpPr txBox="1"/>
          <p:nvPr/>
        </p:nvSpPr>
        <p:spPr>
          <a:xfrm>
            <a:off x="730650" y="0"/>
            <a:ext cx="3141000" cy="242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666666"/>
                </a:solidFill>
                <a:latin typeface="Oswald"/>
                <a:ea typeface="Oswald"/>
                <a:cs typeface="Oswald"/>
                <a:sym typeface="Oswald"/>
              </a:rPr>
              <a:t>This is the same size as a sheet of printer paper</a:t>
            </a:r>
            <a:endParaRPr sz="2400">
              <a:solidFill>
                <a:srgbClr val="666666"/>
              </a:solidFill>
              <a:latin typeface="Oswald"/>
              <a:ea typeface="Oswald"/>
              <a:cs typeface="Oswald"/>
              <a:sym typeface="Oswald"/>
            </a:endParaRPr>
          </a:p>
          <a:p>
            <a:pPr indent="0" lvl="0" marL="0" rtl="0" algn="ctr">
              <a:spcBef>
                <a:spcPts val="0"/>
              </a:spcBef>
              <a:spcAft>
                <a:spcPts val="0"/>
              </a:spcAft>
              <a:buNone/>
            </a:pPr>
            <a:r>
              <a:rPr lang="en" sz="3600">
                <a:solidFill>
                  <a:srgbClr val="666666"/>
                </a:solidFill>
                <a:latin typeface="Oswald"/>
                <a:ea typeface="Oswald"/>
                <a:cs typeface="Oswald"/>
                <a:sym typeface="Oswald"/>
              </a:rPr>
              <a:t>💗</a:t>
            </a:r>
            <a:endParaRPr sz="3600">
              <a:solidFill>
                <a:srgbClr val="666666"/>
              </a:solidFill>
              <a:latin typeface="Oswald"/>
              <a:ea typeface="Oswald"/>
              <a:cs typeface="Oswald"/>
              <a:sym typeface="Oswald"/>
            </a:endParaRPr>
          </a:p>
        </p:txBody>
      </p:sp>
      <p:sp>
        <p:nvSpPr>
          <p:cNvPr id="793" name="Google Shape;793;p114"/>
          <p:cNvSpPr txBox="1"/>
          <p:nvPr/>
        </p:nvSpPr>
        <p:spPr>
          <a:xfrm>
            <a:off x="553950" y="4892350"/>
            <a:ext cx="3494400" cy="196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666666"/>
                </a:solidFill>
                <a:latin typeface="Oswald"/>
                <a:ea typeface="Oswald"/>
                <a:cs typeface="Oswald"/>
                <a:sym typeface="Oswald"/>
              </a:rPr>
              <a:t>This is a different size, and will print too small</a:t>
            </a:r>
            <a:endParaRPr sz="2400">
              <a:solidFill>
                <a:srgbClr val="666666"/>
              </a:solidFill>
              <a:latin typeface="Oswald"/>
              <a:ea typeface="Oswald"/>
              <a:cs typeface="Oswald"/>
              <a:sym typeface="Oswald"/>
            </a:endParaRPr>
          </a:p>
          <a:p>
            <a:pPr indent="0" lvl="0" marL="0" rtl="0" algn="ctr">
              <a:spcBef>
                <a:spcPts val="0"/>
              </a:spcBef>
              <a:spcAft>
                <a:spcPts val="0"/>
              </a:spcAft>
              <a:buNone/>
            </a:pPr>
            <a:r>
              <a:rPr lang="en" sz="3600">
                <a:solidFill>
                  <a:srgbClr val="666666"/>
                </a:solidFill>
                <a:latin typeface="Oswald"/>
                <a:ea typeface="Oswald"/>
                <a:cs typeface="Oswald"/>
                <a:sym typeface="Oswald"/>
              </a:rPr>
              <a:t>👹</a:t>
            </a:r>
            <a:endParaRPr sz="3600">
              <a:solidFill>
                <a:srgbClr val="666666"/>
              </a:solidFill>
              <a:latin typeface="Oswald"/>
              <a:ea typeface="Oswald"/>
              <a:cs typeface="Oswald"/>
              <a:sym typeface="Oswa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descr="Title" id="798" name="Google Shape;798;p115"/>
          <p:cNvSpPr txBox="1"/>
          <p:nvPr/>
        </p:nvSpPr>
        <p:spPr>
          <a:xfrm>
            <a:off x="0" y="457725"/>
            <a:ext cx="5473800" cy="205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Start collecting reference photos!</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2800">
              <a:solidFill>
                <a:srgbClr val="FFFFFF"/>
              </a:solidFill>
              <a:latin typeface="Average"/>
              <a:ea typeface="Average"/>
              <a:cs typeface="Average"/>
              <a:sym typeface="Average"/>
            </a:endParaRPr>
          </a:p>
          <a:p>
            <a:pPr indent="0" lvl="0" marL="0" rtl="0" algn="ctr">
              <a:spcBef>
                <a:spcPts val="0"/>
              </a:spcBef>
              <a:spcAft>
                <a:spcPts val="0"/>
              </a:spcAft>
              <a:buNone/>
            </a:pPr>
            <a:r>
              <a:rPr lang="en" sz="2800">
                <a:solidFill>
                  <a:srgbClr val="FFFFFF"/>
                </a:solidFill>
                <a:latin typeface="Average"/>
                <a:ea typeface="Average"/>
                <a:cs typeface="Average"/>
                <a:sym typeface="Average"/>
              </a:rPr>
              <a:t>Put them onto the Google Slides document with </a:t>
            </a:r>
            <a:r>
              <a:rPr b="1" lang="en" sz="2800">
                <a:solidFill>
                  <a:srgbClr val="FFFFFF"/>
                </a:solidFill>
                <a:latin typeface="Average"/>
                <a:ea typeface="Average"/>
                <a:cs typeface="Average"/>
                <a:sym typeface="Average"/>
              </a:rPr>
              <a:t>your name</a:t>
            </a:r>
            <a:r>
              <a:rPr lang="en" sz="2800">
                <a:solidFill>
                  <a:srgbClr val="FFFFFF"/>
                </a:solidFill>
                <a:latin typeface="Average"/>
                <a:ea typeface="Average"/>
                <a:cs typeface="Average"/>
                <a:sym typeface="Average"/>
              </a:rPr>
              <a:t> on it!</a:t>
            </a:r>
            <a:endParaRPr sz="2800">
              <a:solidFill>
                <a:srgbClr val="FFFFFF"/>
              </a:solidFill>
              <a:latin typeface="Average"/>
              <a:ea typeface="Average"/>
              <a:cs typeface="Average"/>
              <a:sym typeface="Average"/>
            </a:endParaRPr>
          </a:p>
        </p:txBody>
      </p:sp>
      <p:sp>
        <p:nvSpPr>
          <p:cNvPr descr="Translations" id="799" name="Google Shape;799;p115"/>
          <p:cNvSpPr txBox="1"/>
          <p:nvPr/>
        </p:nvSpPr>
        <p:spPr>
          <a:xfrm>
            <a:off x="5473800" y="0"/>
            <a:ext cx="3670200" cy="6858000"/>
          </a:xfrm>
          <a:prstGeom prst="rect">
            <a:avLst/>
          </a:prstGeom>
          <a:noFill/>
          <a:ln>
            <a:noFill/>
          </a:ln>
        </p:spPr>
        <p:txBody>
          <a:bodyPr anchorCtr="0" anchor="ctr" bIns="91425" lIns="91425" spcFirstLastPara="1" rIns="91425" wrap="square" tIns="91425">
            <a:noAutofit/>
          </a:bodyPr>
          <a:lstStyle/>
          <a:p>
            <a:pPr indent="0" lvl="0" marL="0" rtl="1" algn="r">
              <a:spcBef>
                <a:spcPts val="0"/>
              </a:spcBef>
              <a:spcAft>
                <a:spcPts val="0"/>
              </a:spcAft>
              <a:buNone/>
            </a:pPr>
            <a:r>
              <a:rPr lang="en" sz="1500">
                <a:solidFill>
                  <a:srgbClr val="AAAAAA"/>
                </a:solidFill>
                <a:latin typeface="Average"/>
                <a:ea typeface="Average"/>
                <a:cs typeface="Average"/>
                <a:sym typeface="Average"/>
              </a:rPr>
              <a:t>البدء في جمع الصور المرجعية! ضعها في مستند Google Slides مع اسمك عليه!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开始收集参考照片！将它们放入 Google 幻灯片文档中，并注明您的名字！</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شروع به جمع آوری عکس های مرجع کنید! آنها را با نام خود در سند Google Slides قرار دهید!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संदर्भ फ़ोटो एकत्र करना प्रारंभ करें! उन्हें अपने नाम के साथ Google स्लाइड दस्तावेज़ पर रखें!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참고 사진 수집 시작! 이름이 적힌 Google 프레젠테이션 문서에 올려보세요!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Начните собирать референсные фотографии! Поместите их в документ Google Slides со своим именем!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Почните да сакупљате референтне фотографије! Ставите их на Гоогле Слидес документ са својим именом!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¡Empiece a recopilar fotografías de referencia! ¡Ponlos en el documento de Presentaciones de Google con tu nombre!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Simulan ang pagkolekta ng mga reference na larawan! Ilagay ang mga ito sa dokumento ng Google Slides kung saan nakalagay ang iyong pangalan!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Почніть збирати довідкові фотографії! Розмістіть їх у документі Google Slides зі своїм іменем!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Bắt đầu thu thập ảnh tham khảo! Đặt chúng vào tài liệu Google Trang trình bày có tên của bạn trên đó!</a:t>
            </a:r>
            <a:endParaRPr sz="1250">
              <a:solidFill>
                <a:srgbClr val="B7B7B7"/>
              </a:solidFill>
              <a:latin typeface="Average"/>
              <a:ea typeface="Average"/>
              <a:cs typeface="Average"/>
              <a:sym typeface="Average"/>
            </a:endParaRPr>
          </a:p>
        </p:txBody>
      </p:sp>
      <p:pic>
        <p:nvPicPr>
          <p:cNvPr id="800" name="Google Shape;800;p115"/>
          <p:cNvPicPr preferRelativeResize="0"/>
          <p:nvPr/>
        </p:nvPicPr>
        <p:blipFill rotWithShape="1">
          <a:blip r:embed="rId3">
            <a:alphaModFix/>
          </a:blip>
          <a:srcRect b="4054" l="0" r="0" t="7222"/>
          <a:stretch/>
        </p:blipFill>
        <p:spPr>
          <a:xfrm>
            <a:off x="0" y="2515125"/>
            <a:ext cx="5473802" cy="388516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16"/>
          <p:cNvSpPr txBox="1"/>
          <p:nvPr/>
        </p:nvSpPr>
        <p:spPr>
          <a:xfrm>
            <a:off x="3518200" y="607550"/>
            <a:ext cx="1959900" cy="62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Average"/>
                <a:ea typeface="Average"/>
                <a:cs typeface="Average"/>
                <a:sym typeface="Average"/>
              </a:rPr>
              <a:t>Face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a:t>
            </a:r>
            <a:r>
              <a:rPr lang="en" sz="2000">
                <a:solidFill>
                  <a:srgbClr val="FFFFFF"/>
                </a:solidFill>
                <a:latin typeface="Average"/>
                <a:ea typeface="Average"/>
                <a:cs typeface="Average"/>
                <a:sym typeface="Average"/>
              </a:rPr>
              <a:t>     </a:t>
            </a:r>
            <a:r>
              <a:rPr lang="en" sz="2000">
                <a:solidFill>
                  <a:schemeClr val="dk1"/>
                </a:solidFill>
                <a:latin typeface="Average"/>
                <a:ea typeface="Average"/>
                <a:cs typeface="Average"/>
                <a:sym typeface="Average"/>
              </a:rPr>
              <a: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Hair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OK!       ✅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Not a screenshot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NOPE!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Light to dark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 filter</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p:txBody>
      </p:sp>
      <p:sp>
        <p:nvSpPr>
          <p:cNvPr id="806" name="Google Shape;806;p116"/>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Oswald"/>
                <a:ea typeface="Oswald"/>
                <a:cs typeface="Oswald"/>
                <a:sym typeface="Oswald"/>
              </a:rPr>
              <a:t>Keep sending your reference photos! 😄</a:t>
            </a:r>
            <a:endParaRPr sz="3000">
              <a:solidFill>
                <a:schemeClr val="dk1"/>
              </a:solidFill>
              <a:latin typeface="Oswald"/>
              <a:ea typeface="Oswald"/>
              <a:cs typeface="Oswald"/>
              <a:sym typeface="Oswald"/>
            </a:endParaRPr>
          </a:p>
        </p:txBody>
      </p:sp>
      <p:pic>
        <p:nvPicPr>
          <p:cNvPr id="807" name="Google Shape;807;p116"/>
          <p:cNvPicPr preferRelativeResize="0"/>
          <p:nvPr/>
        </p:nvPicPr>
        <p:blipFill rotWithShape="1">
          <a:blip r:embed="rId3">
            <a:alphaModFix/>
          </a:blip>
          <a:srcRect b="0" l="16403" r="16396" t="0"/>
          <a:stretch/>
        </p:blipFill>
        <p:spPr>
          <a:xfrm>
            <a:off x="5478100" y="1671997"/>
            <a:ext cx="3665900" cy="4091316"/>
          </a:xfrm>
          <a:prstGeom prst="rect">
            <a:avLst/>
          </a:prstGeom>
          <a:noFill/>
          <a:ln>
            <a:noFill/>
          </a:ln>
        </p:spPr>
      </p:pic>
      <p:pic>
        <p:nvPicPr>
          <p:cNvPr id="808" name="Google Shape;808;p116"/>
          <p:cNvPicPr preferRelativeResize="0"/>
          <p:nvPr/>
        </p:nvPicPr>
        <p:blipFill>
          <a:blip r:embed="rId4">
            <a:alphaModFix/>
          </a:blip>
          <a:stretch>
            <a:fillRect/>
          </a:stretch>
        </p:blipFill>
        <p:spPr>
          <a:xfrm>
            <a:off x="0" y="1379602"/>
            <a:ext cx="3556850" cy="4676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2" name="Shape 812"/>
        <p:cNvGrpSpPr/>
        <p:nvPr/>
      </p:nvGrpSpPr>
      <p:grpSpPr>
        <a:xfrm>
          <a:off x="0" y="0"/>
          <a:ext cx="0" cy="0"/>
          <a:chOff x="0" y="0"/>
          <a:chExt cx="0" cy="0"/>
        </a:xfrm>
      </p:grpSpPr>
      <p:sp>
        <p:nvSpPr>
          <p:cNvPr id="813" name="Google Shape;813;p117"/>
          <p:cNvSpPr txBox="1"/>
          <p:nvPr>
            <p:ph type="title"/>
          </p:nvPr>
        </p:nvSpPr>
        <p:spPr>
          <a:xfrm>
            <a:off x="616500" y="212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I still need photos from </a:t>
            </a:r>
            <a:endParaRPr sz="3600"/>
          </a:p>
        </p:txBody>
      </p:sp>
      <p:sp>
        <p:nvSpPr>
          <p:cNvPr id="814" name="Google Shape;814;p117"/>
          <p:cNvSpPr txBox="1"/>
          <p:nvPr>
            <p:ph idx="1" type="body"/>
          </p:nvPr>
        </p:nvSpPr>
        <p:spPr>
          <a:xfrm>
            <a:off x="616500" y="927025"/>
            <a:ext cx="2671800" cy="59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Oswald"/>
                <a:ea typeface="Oswald"/>
                <a:cs typeface="Oswald"/>
                <a:sym typeface="Oswald"/>
              </a:rPr>
              <a:t>A block</a:t>
            </a:r>
            <a:endParaRPr sz="2800"/>
          </a:p>
          <a:p>
            <a:pPr indent="-342900" lvl="0" marL="457200" rtl="0" algn="l">
              <a:spcBef>
                <a:spcPts val="1600"/>
              </a:spcBef>
              <a:spcAft>
                <a:spcPts val="0"/>
              </a:spcAft>
              <a:buSzPts val="1800"/>
              <a:buChar char="●"/>
            </a:pPr>
            <a:r>
              <a:rPr b="1" lang="en" sz="1800"/>
              <a:t>AJ</a:t>
            </a:r>
            <a:endParaRPr b="1" sz="1800"/>
          </a:p>
          <a:p>
            <a:pPr indent="-342900" lvl="0" marL="457200" rtl="0" algn="l">
              <a:spcBef>
                <a:spcPts val="0"/>
              </a:spcBef>
              <a:spcAft>
                <a:spcPts val="0"/>
              </a:spcAft>
              <a:buSzPts val="1800"/>
              <a:buChar char="●"/>
            </a:pPr>
            <a:r>
              <a:rPr b="1" lang="en" sz="1800"/>
              <a:t>Amal</a:t>
            </a:r>
            <a:endParaRPr b="1" sz="1800"/>
          </a:p>
          <a:p>
            <a:pPr indent="-342900" lvl="0" marL="457200" rtl="0" algn="l">
              <a:spcBef>
                <a:spcPts val="0"/>
              </a:spcBef>
              <a:spcAft>
                <a:spcPts val="0"/>
              </a:spcAft>
              <a:buSzPts val="1800"/>
              <a:buChar char="●"/>
            </a:pPr>
            <a:r>
              <a:rPr b="1" lang="en" sz="1800"/>
              <a:t>Elena</a:t>
            </a:r>
            <a:endParaRPr b="1" sz="1800"/>
          </a:p>
          <a:p>
            <a:pPr indent="-342900" lvl="0" marL="457200" rtl="0" algn="l">
              <a:spcBef>
                <a:spcPts val="0"/>
              </a:spcBef>
              <a:spcAft>
                <a:spcPts val="0"/>
              </a:spcAft>
              <a:buSzPts val="1800"/>
              <a:buChar char="●"/>
            </a:pPr>
            <a:r>
              <a:rPr b="1" lang="en" sz="1800"/>
              <a:t>Jenliya</a:t>
            </a:r>
            <a:endParaRPr b="1" sz="1800"/>
          </a:p>
          <a:p>
            <a:pPr indent="-342900" lvl="0" marL="457200" rtl="0" algn="l">
              <a:spcBef>
                <a:spcPts val="0"/>
              </a:spcBef>
              <a:spcAft>
                <a:spcPts val="0"/>
              </a:spcAft>
              <a:buSzPts val="1800"/>
              <a:buChar char="●"/>
            </a:pPr>
            <a:r>
              <a:rPr b="1" lang="en" sz="1800"/>
              <a:t>Karmella</a:t>
            </a:r>
            <a:endParaRPr b="1" sz="1800"/>
          </a:p>
          <a:p>
            <a:pPr indent="-342900" lvl="0" marL="457200" rtl="0" algn="l">
              <a:spcBef>
                <a:spcPts val="0"/>
              </a:spcBef>
              <a:spcAft>
                <a:spcPts val="0"/>
              </a:spcAft>
              <a:buSzPts val="1800"/>
              <a:buChar char="●"/>
            </a:pPr>
            <a:r>
              <a:rPr b="1" lang="en" sz="1800"/>
              <a:t>Kazera</a:t>
            </a:r>
            <a:endParaRPr b="1" sz="1800"/>
          </a:p>
          <a:p>
            <a:pPr indent="-342900" lvl="0" marL="457200" rtl="0" algn="l">
              <a:spcBef>
                <a:spcPts val="0"/>
              </a:spcBef>
              <a:spcAft>
                <a:spcPts val="0"/>
              </a:spcAft>
              <a:buSzPts val="1800"/>
              <a:buChar char="●"/>
            </a:pPr>
            <a:r>
              <a:rPr b="1" lang="en" sz="1800"/>
              <a:t>Lily</a:t>
            </a:r>
            <a:endParaRPr b="1" sz="1800"/>
          </a:p>
          <a:p>
            <a:pPr indent="-342900" lvl="0" marL="457200" rtl="0" algn="l">
              <a:spcBef>
                <a:spcPts val="0"/>
              </a:spcBef>
              <a:spcAft>
                <a:spcPts val="0"/>
              </a:spcAft>
              <a:buSzPts val="1800"/>
              <a:buChar char="●"/>
            </a:pPr>
            <a:r>
              <a:rPr b="1" lang="en" sz="1800"/>
              <a:t>M</a:t>
            </a:r>
            <a:endParaRPr b="1" sz="1800"/>
          </a:p>
          <a:p>
            <a:pPr indent="-342900" lvl="0" marL="457200" rtl="0" algn="l">
              <a:spcBef>
                <a:spcPts val="0"/>
              </a:spcBef>
              <a:spcAft>
                <a:spcPts val="0"/>
              </a:spcAft>
              <a:buSzPts val="1800"/>
              <a:buChar char="●"/>
            </a:pPr>
            <a:r>
              <a:rPr b="1" lang="en" sz="1800"/>
              <a:t>Odai</a:t>
            </a:r>
            <a:endParaRPr b="1" sz="1800"/>
          </a:p>
          <a:p>
            <a:pPr indent="-342900" lvl="0" marL="457200" rtl="0" algn="l">
              <a:spcBef>
                <a:spcPts val="0"/>
              </a:spcBef>
              <a:spcAft>
                <a:spcPts val="0"/>
              </a:spcAft>
              <a:buSzPts val="1800"/>
              <a:buChar char="●"/>
            </a:pPr>
            <a:r>
              <a:rPr b="1" lang="en" sz="1800"/>
              <a:t>Patrick *</a:t>
            </a:r>
            <a:endParaRPr b="1" sz="1800"/>
          </a:p>
          <a:p>
            <a:pPr indent="-342900" lvl="0" marL="457200" rtl="0" algn="l">
              <a:spcBef>
                <a:spcPts val="0"/>
              </a:spcBef>
              <a:spcAft>
                <a:spcPts val="0"/>
              </a:spcAft>
              <a:buSzPts val="1800"/>
              <a:buChar char="●"/>
            </a:pPr>
            <a:r>
              <a:rPr b="1" lang="en" sz="1800"/>
              <a:t>Stephanie</a:t>
            </a:r>
            <a:endParaRPr b="1" sz="1800"/>
          </a:p>
          <a:p>
            <a:pPr indent="-342900" lvl="0" marL="457200" rtl="0" algn="l">
              <a:spcBef>
                <a:spcPts val="0"/>
              </a:spcBef>
              <a:spcAft>
                <a:spcPts val="0"/>
              </a:spcAft>
              <a:buSzPts val="1800"/>
              <a:buChar char="●"/>
            </a:pPr>
            <a:r>
              <a:rPr b="1" lang="en" sz="1800"/>
              <a:t>Youssef</a:t>
            </a:r>
            <a:endParaRPr b="1" sz="1800"/>
          </a:p>
        </p:txBody>
      </p:sp>
      <p:sp>
        <p:nvSpPr>
          <p:cNvPr id="815" name="Google Shape;815;p117"/>
          <p:cNvSpPr txBox="1"/>
          <p:nvPr>
            <p:ph idx="1" type="body"/>
          </p:nvPr>
        </p:nvSpPr>
        <p:spPr>
          <a:xfrm>
            <a:off x="3540900" y="927025"/>
            <a:ext cx="2671800" cy="59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Oswald"/>
                <a:ea typeface="Oswald"/>
                <a:cs typeface="Oswald"/>
                <a:sym typeface="Oswald"/>
              </a:rPr>
              <a:t>B block</a:t>
            </a:r>
            <a:endParaRPr sz="2800"/>
          </a:p>
          <a:p>
            <a:pPr indent="-342900" lvl="0" marL="457200" rtl="0" algn="l">
              <a:spcBef>
                <a:spcPts val="1600"/>
              </a:spcBef>
              <a:spcAft>
                <a:spcPts val="0"/>
              </a:spcAft>
              <a:buSzPts val="1800"/>
              <a:buChar char="●"/>
            </a:pPr>
            <a:r>
              <a:rPr b="1" lang="en" sz="1800"/>
              <a:t>Aeesha</a:t>
            </a:r>
            <a:endParaRPr b="1" sz="1800"/>
          </a:p>
          <a:p>
            <a:pPr indent="-342900" lvl="0" marL="457200" rtl="0" algn="l">
              <a:spcBef>
                <a:spcPts val="0"/>
              </a:spcBef>
              <a:spcAft>
                <a:spcPts val="0"/>
              </a:spcAft>
              <a:buSzPts val="1800"/>
              <a:buChar char="●"/>
            </a:pPr>
            <a:r>
              <a:rPr b="1" lang="en" sz="1800"/>
              <a:t>David</a:t>
            </a:r>
            <a:endParaRPr b="1" sz="1800"/>
          </a:p>
          <a:p>
            <a:pPr indent="-342900" lvl="0" marL="457200" rtl="0" algn="l">
              <a:spcBef>
                <a:spcPts val="0"/>
              </a:spcBef>
              <a:spcAft>
                <a:spcPts val="0"/>
              </a:spcAft>
              <a:buSzPts val="1800"/>
              <a:buChar char="●"/>
            </a:pPr>
            <a:r>
              <a:rPr b="1" lang="en" sz="1800"/>
              <a:t>Firdaus</a:t>
            </a:r>
            <a:endParaRPr b="1" sz="1800"/>
          </a:p>
          <a:p>
            <a:pPr indent="-342900" lvl="0" marL="457200" rtl="0" algn="l">
              <a:spcBef>
                <a:spcPts val="0"/>
              </a:spcBef>
              <a:spcAft>
                <a:spcPts val="0"/>
              </a:spcAft>
              <a:buSzPts val="1800"/>
              <a:buChar char="●"/>
            </a:pPr>
            <a:r>
              <a:rPr b="1" lang="en" sz="1800"/>
              <a:t>Francesa</a:t>
            </a:r>
            <a:endParaRPr b="1" sz="1800"/>
          </a:p>
          <a:p>
            <a:pPr indent="-342900" lvl="0" marL="457200" rtl="0" algn="l">
              <a:spcBef>
                <a:spcPts val="0"/>
              </a:spcBef>
              <a:spcAft>
                <a:spcPts val="0"/>
              </a:spcAft>
              <a:buSzPts val="1800"/>
              <a:buChar char="●"/>
            </a:pPr>
            <a:r>
              <a:rPr b="1" lang="en" sz="1800"/>
              <a:t>Gunveet</a:t>
            </a:r>
            <a:endParaRPr b="1" sz="1800"/>
          </a:p>
          <a:p>
            <a:pPr indent="-342900" lvl="0" marL="457200" rtl="0" algn="l">
              <a:spcBef>
                <a:spcPts val="0"/>
              </a:spcBef>
              <a:spcAft>
                <a:spcPts val="0"/>
              </a:spcAft>
              <a:buSzPts val="1800"/>
              <a:buChar char="●"/>
            </a:pPr>
            <a:r>
              <a:rPr b="1" lang="en" sz="1800"/>
              <a:t>Laila</a:t>
            </a:r>
            <a:endParaRPr b="1" sz="1800"/>
          </a:p>
          <a:p>
            <a:pPr indent="-342900" lvl="0" marL="457200" rtl="0" algn="l">
              <a:spcBef>
                <a:spcPts val="0"/>
              </a:spcBef>
              <a:spcAft>
                <a:spcPts val="0"/>
              </a:spcAft>
              <a:buSzPts val="1800"/>
              <a:buChar char="●"/>
            </a:pPr>
            <a:r>
              <a:rPr b="1" lang="en" sz="1800"/>
              <a:t>Liae</a:t>
            </a:r>
            <a:endParaRPr b="1" sz="1800"/>
          </a:p>
          <a:p>
            <a:pPr indent="-342900" lvl="0" marL="457200" rtl="0" algn="l">
              <a:spcBef>
                <a:spcPts val="0"/>
              </a:spcBef>
              <a:spcAft>
                <a:spcPts val="0"/>
              </a:spcAft>
              <a:buSzPts val="1800"/>
              <a:buChar char="●"/>
            </a:pPr>
            <a:r>
              <a:rPr b="1" lang="en" sz="1800"/>
              <a:t>Mandy</a:t>
            </a:r>
            <a:endParaRPr b="1" sz="1800"/>
          </a:p>
          <a:p>
            <a:pPr indent="-342900" lvl="0" marL="457200" rtl="0" algn="l">
              <a:spcBef>
                <a:spcPts val="0"/>
              </a:spcBef>
              <a:spcAft>
                <a:spcPts val="0"/>
              </a:spcAft>
              <a:buSzPts val="1800"/>
              <a:buChar char="●"/>
            </a:pPr>
            <a:r>
              <a:rPr b="1" lang="en" sz="1800" strike="sngStrike"/>
              <a:t>Maryam</a:t>
            </a:r>
            <a:endParaRPr b="1" sz="1800" strike="sngStrike"/>
          </a:p>
          <a:p>
            <a:pPr indent="-342900" lvl="0" marL="457200" rtl="0" algn="l">
              <a:spcBef>
                <a:spcPts val="0"/>
              </a:spcBef>
              <a:spcAft>
                <a:spcPts val="0"/>
              </a:spcAft>
              <a:buSzPts val="1800"/>
              <a:buChar char="●"/>
            </a:pPr>
            <a:r>
              <a:rPr b="1" lang="en" sz="1800"/>
              <a:t>Yanbo</a:t>
            </a:r>
            <a:endParaRPr b="1" sz="1800"/>
          </a:p>
        </p:txBody>
      </p:sp>
      <p:sp>
        <p:nvSpPr>
          <p:cNvPr id="816" name="Google Shape;816;p117"/>
          <p:cNvSpPr txBox="1"/>
          <p:nvPr>
            <p:ph idx="1" type="body"/>
          </p:nvPr>
        </p:nvSpPr>
        <p:spPr>
          <a:xfrm>
            <a:off x="6327425" y="927025"/>
            <a:ext cx="2671800" cy="593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Oswald"/>
                <a:ea typeface="Oswald"/>
                <a:cs typeface="Oswald"/>
                <a:sym typeface="Oswald"/>
              </a:rPr>
              <a:t>D block</a:t>
            </a:r>
            <a:endParaRPr sz="2800"/>
          </a:p>
          <a:p>
            <a:pPr indent="-342900" lvl="0" marL="457200" rtl="0" algn="l">
              <a:spcBef>
                <a:spcPts val="1600"/>
              </a:spcBef>
              <a:spcAft>
                <a:spcPts val="0"/>
              </a:spcAft>
              <a:buSzPts val="1800"/>
              <a:buChar char="●"/>
            </a:pPr>
            <a:r>
              <a:rPr b="1" lang="en" sz="1800" strike="sngStrike"/>
              <a:t>Aniyah</a:t>
            </a:r>
            <a:endParaRPr b="1" sz="1800" strike="sngStrike"/>
          </a:p>
          <a:p>
            <a:pPr indent="-342900" lvl="0" marL="457200" rtl="0" algn="l">
              <a:spcBef>
                <a:spcPts val="0"/>
              </a:spcBef>
              <a:spcAft>
                <a:spcPts val="0"/>
              </a:spcAft>
              <a:buSzPts val="1800"/>
              <a:buChar char="●"/>
            </a:pPr>
            <a:r>
              <a:rPr b="1" lang="en" sz="1800" strike="sngStrike"/>
              <a:t>DH</a:t>
            </a:r>
            <a:endParaRPr b="1" sz="1800" strike="sngStrike"/>
          </a:p>
          <a:p>
            <a:pPr indent="-342900" lvl="0" marL="457200" rtl="0" algn="l">
              <a:spcBef>
                <a:spcPts val="0"/>
              </a:spcBef>
              <a:spcAft>
                <a:spcPts val="0"/>
              </a:spcAft>
              <a:buSzPts val="1800"/>
              <a:buChar char="●"/>
            </a:pPr>
            <a:r>
              <a:rPr b="1" lang="en" sz="1800" strike="sngStrike"/>
              <a:t>Diesel</a:t>
            </a:r>
            <a:endParaRPr b="1" sz="1800" strike="sngStrike"/>
          </a:p>
          <a:p>
            <a:pPr indent="-342900" lvl="0" marL="457200" rtl="0" algn="l">
              <a:spcBef>
                <a:spcPts val="0"/>
              </a:spcBef>
              <a:spcAft>
                <a:spcPts val="0"/>
              </a:spcAft>
              <a:buSzPts val="1800"/>
              <a:buChar char="●"/>
            </a:pPr>
            <a:r>
              <a:rPr b="1" lang="en" sz="1800" strike="sngStrike"/>
              <a:t>Isaiah</a:t>
            </a:r>
            <a:endParaRPr b="1" sz="1800" strike="sngStrike"/>
          </a:p>
          <a:p>
            <a:pPr indent="-342900" lvl="0" marL="457200" rtl="0" algn="l">
              <a:spcBef>
                <a:spcPts val="0"/>
              </a:spcBef>
              <a:spcAft>
                <a:spcPts val="0"/>
              </a:spcAft>
              <a:buSzPts val="1800"/>
              <a:buChar char="●"/>
            </a:pPr>
            <a:r>
              <a:rPr b="1" lang="en" sz="1800" strike="sngStrike"/>
              <a:t>Jayden L</a:t>
            </a:r>
            <a:endParaRPr b="1" sz="1800" strike="sngStrike"/>
          </a:p>
          <a:p>
            <a:pPr indent="-342900" lvl="0" marL="457200" rtl="0" algn="l">
              <a:spcBef>
                <a:spcPts val="0"/>
              </a:spcBef>
              <a:spcAft>
                <a:spcPts val="0"/>
              </a:spcAft>
              <a:buSzPts val="1800"/>
              <a:buChar char="●"/>
            </a:pPr>
            <a:r>
              <a:rPr b="1" lang="en" sz="1800" strike="sngStrike"/>
              <a:t>Khloe</a:t>
            </a:r>
            <a:endParaRPr b="1" sz="1800" strike="sngStrike"/>
          </a:p>
          <a:p>
            <a:pPr indent="-342900" lvl="0" marL="457200" rtl="0" algn="l">
              <a:spcBef>
                <a:spcPts val="0"/>
              </a:spcBef>
              <a:spcAft>
                <a:spcPts val="0"/>
              </a:spcAft>
              <a:buSzPts val="1800"/>
              <a:buChar char="●"/>
            </a:pPr>
            <a:r>
              <a:rPr b="1" lang="en" sz="1800" strike="sngStrike"/>
              <a:t>Kyle</a:t>
            </a:r>
            <a:endParaRPr b="1" sz="1800" strike="sngStrike"/>
          </a:p>
          <a:p>
            <a:pPr indent="-342900" lvl="0" marL="457200" rtl="0" algn="l">
              <a:spcBef>
                <a:spcPts val="0"/>
              </a:spcBef>
              <a:spcAft>
                <a:spcPts val="0"/>
              </a:spcAft>
              <a:buSzPts val="1800"/>
              <a:buChar char="●"/>
            </a:pPr>
            <a:r>
              <a:rPr b="1" lang="en" sz="1800"/>
              <a:t>Milo</a:t>
            </a:r>
            <a:endParaRPr b="1" sz="1800"/>
          </a:p>
          <a:p>
            <a:pPr indent="-342900" lvl="0" marL="457200" rtl="0" algn="l">
              <a:spcBef>
                <a:spcPts val="0"/>
              </a:spcBef>
              <a:spcAft>
                <a:spcPts val="0"/>
              </a:spcAft>
              <a:buSzPts val="1800"/>
              <a:buChar char="●"/>
            </a:pPr>
            <a:r>
              <a:rPr b="1" lang="en" sz="1800"/>
              <a:t>Zoey</a:t>
            </a:r>
            <a:endParaRPr b="1" sz="18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4" name="Shape 824"/>
        <p:cNvGrpSpPr/>
        <p:nvPr/>
      </p:nvGrpSpPr>
      <p:grpSpPr>
        <a:xfrm>
          <a:off x="0" y="0"/>
          <a:ext cx="0" cy="0"/>
          <a:chOff x="0" y="0"/>
          <a:chExt cx="0" cy="0"/>
        </a:xfrm>
      </p:grpSpPr>
      <p:sp>
        <p:nvSpPr>
          <p:cNvPr descr="Title" id="825" name="Google Shape;825;p119"/>
          <p:cNvSpPr txBox="1"/>
          <p:nvPr/>
        </p:nvSpPr>
        <p:spPr>
          <a:xfrm>
            <a:off x="0" y="-25"/>
            <a:ext cx="3873600" cy="18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100">
                <a:solidFill>
                  <a:srgbClr val="FFFFFF"/>
                </a:solidFill>
                <a:latin typeface="Oswald"/>
                <a:ea typeface="Oswald"/>
                <a:cs typeface="Oswald"/>
                <a:sym typeface="Oswald"/>
              </a:rPr>
              <a:t>Creativity can be practiced &amp; learned</a:t>
            </a:r>
            <a:endParaRPr sz="2100">
              <a:solidFill>
                <a:srgbClr val="FFFFFF"/>
              </a:solidFill>
              <a:latin typeface="Oswald"/>
              <a:ea typeface="Oswald"/>
              <a:cs typeface="Oswald"/>
              <a:sym typeface="Oswald"/>
            </a:endParaRPr>
          </a:p>
          <a:p>
            <a:pPr indent="0" lvl="0" marL="0" rtl="0" algn="l">
              <a:spcBef>
                <a:spcPts val="0"/>
              </a:spcBef>
              <a:spcAft>
                <a:spcPts val="0"/>
              </a:spcAft>
              <a:buNone/>
            </a:pPr>
            <a:r>
              <a:t/>
            </a:r>
            <a:endParaRPr sz="1500">
              <a:solidFill>
                <a:srgbClr val="B7B7B7"/>
              </a:solidFill>
              <a:latin typeface="Average"/>
              <a:ea typeface="Average"/>
              <a:cs typeface="Average"/>
              <a:sym typeface="Average"/>
            </a:endParaRPr>
          </a:p>
          <a:p>
            <a:pPr indent="0" lvl="0" marL="0" rtl="0" algn="l">
              <a:spcBef>
                <a:spcPts val="0"/>
              </a:spcBef>
              <a:spcAft>
                <a:spcPts val="0"/>
              </a:spcAft>
              <a:buNone/>
            </a:pPr>
            <a:r>
              <a:rPr lang="en" sz="1500">
                <a:solidFill>
                  <a:srgbClr val="B7B7B7"/>
                </a:solidFill>
                <a:latin typeface="Average"/>
                <a:ea typeface="Average"/>
                <a:cs typeface="Average"/>
                <a:sym typeface="Average"/>
              </a:rPr>
              <a:t>Time to come up with ideas for the background of YOUR portrait.</a:t>
            </a:r>
            <a:endParaRPr sz="1500">
              <a:solidFill>
                <a:srgbClr val="B7B7B7"/>
              </a:solidFill>
              <a:latin typeface="Average"/>
              <a:ea typeface="Average"/>
              <a:cs typeface="Average"/>
              <a:sym typeface="Average"/>
            </a:endParaRPr>
          </a:p>
          <a:p>
            <a:pPr indent="0" lvl="0" marL="0" rtl="0" algn="l">
              <a:spcBef>
                <a:spcPts val="0"/>
              </a:spcBef>
              <a:spcAft>
                <a:spcPts val="0"/>
              </a:spcAft>
              <a:buNone/>
            </a:pPr>
            <a:r>
              <a:t/>
            </a:r>
            <a:endParaRPr sz="1500">
              <a:solidFill>
                <a:srgbClr val="B7B7B7"/>
              </a:solidFill>
              <a:latin typeface="Average"/>
              <a:ea typeface="Average"/>
              <a:cs typeface="Average"/>
              <a:sym typeface="Average"/>
            </a:endParaRPr>
          </a:p>
          <a:p>
            <a:pPr indent="0" lvl="0" marL="0" rtl="0" algn="l">
              <a:spcBef>
                <a:spcPts val="0"/>
              </a:spcBef>
              <a:spcAft>
                <a:spcPts val="0"/>
              </a:spcAft>
              <a:buNone/>
            </a:pPr>
            <a:r>
              <a:rPr lang="en" sz="1500">
                <a:solidFill>
                  <a:srgbClr val="B7B7B7"/>
                </a:solidFill>
                <a:latin typeface="Average"/>
                <a:ea typeface="Average"/>
                <a:cs typeface="Average"/>
                <a:sym typeface="Average"/>
              </a:rPr>
              <a:t>But first, which are your favourite backgrounds from previous students’ work?</a:t>
            </a:r>
            <a:endParaRPr sz="1100">
              <a:solidFill>
                <a:srgbClr val="B7B7B7"/>
              </a:solidFill>
              <a:latin typeface="Average"/>
              <a:ea typeface="Average"/>
              <a:cs typeface="Average"/>
              <a:sym typeface="Average"/>
            </a:endParaRPr>
          </a:p>
        </p:txBody>
      </p:sp>
      <p:pic>
        <p:nvPicPr>
          <p:cNvPr id="826" name="Google Shape;826;p119"/>
          <p:cNvPicPr preferRelativeResize="0"/>
          <p:nvPr/>
        </p:nvPicPr>
        <p:blipFill rotWithShape="1">
          <a:blip r:embed="rId3">
            <a:alphaModFix/>
          </a:blip>
          <a:srcRect b="6422" l="37433" r="19099" t="23466"/>
          <a:stretch/>
        </p:blipFill>
        <p:spPr>
          <a:xfrm>
            <a:off x="3829378" y="0"/>
            <a:ext cx="5314621" cy="6857999"/>
          </a:xfrm>
          <a:prstGeom prst="rect">
            <a:avLst/>
          </a:prstGeom>
          <a:noFill/>
          <a:ln>
            <a:noFill/>
          </a:ln>
        </p:spPr>
      </p:pic>
      <p:sp>
        <p:nvSpPr>
          <p:cNvPr descr="Translations" id="827" name="Google Shape;827;p119"/>
          <p:cNvSpPr txBox="1"/>
          <p:nvPr/>
        </p:nvSpPr>
        <p:spPr>
          <a:xfrm>
            <a:off x="0" y="1816475"/>
            <a:ext cx="3873600" cy="50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ፈጠራን መለማመድ እና መማር ይቻላል.</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يمكن ممارسة الإبداع وتعلمه.</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creativitat es pot practicar i aprendre.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创造力是可以练习和学习的。</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خلاقیت را می توان تمرین کرد و آموخت.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रचनात्मकता का अभ्यास किया जा सकता है और उसे सीखा जा सकता 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創造性は練習して学ぶことができます。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창의성은 연습하고 배울 수 있습니다.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Afirînerî dikare were kirin û fêr kirin.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 criatividade pode ser praticada e aprendida.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ਰਚਨਾਤਮਕਤਾ ਦਾ ਅਭਿਆਸ ਅਤੇ ਸਿੱਖਿਆ ਜਾ ਸਕਦਾ 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Творчество можно практиковать и изучать.</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Hal-abuurka waa lagu dhaqmi karaa oo waa la baran karaa.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La creatividad se puede practicar y aprender.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Ubunifu unaweza kufanywa na kujifunza.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Ang pagkamalikhain ay maaaring isagawa at matutunan.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Yaratıcılık uygulanabilir ve öğrenilebilir.</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Творчість можна практикувати та навчатися.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Sự sáng tạo có thể được thực hành và học hỏi.</a:t>
            </a:r>
            <a:endParaRPr sz="1700">
              <a:solidFill>
                <a:srgbClr val="CACACA"/>
              </a:solidFill>
              <a:latin typeface="Average"/>
              <a:ea typeface="Average"/>
              <a:cs typeface="Average"/>
              <a:sym typeface="Average"/>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descr="Title" id="832" name="Google Shape;832;p120"/>
          <p:cNvSpPr txBox="1"/>
          <p:nvPr/>
        </p:nvSpPr>
        <p:spPr>
          <a:xfrm>
            <a:off x="0" y="152400"/>
            <a:ext cx="9144000" cy="184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Which artworks have the most </a:t>
            </a:r>
            <a:r>
              <a:rPr lang="en" sz="4800">
                <a:solidFill>
                  <a:srgbClr val="00FF00"/>
                </a:solidFill>
                <a:latin typeface="Oswald"/>
                <a:ea typeface="Oswald"/>
                <a:cs typeface="Oswald"/>
                <a:sym typeface="Oswald"/>
              </a:rPr>
              <a:t>interesting </a:t>
            </a:r>
            <a:r>
              <a:rPr lang="en" sz="4800">
                <a:solidFill>
                  <a:srgbClr val="FFFFFF"/>
                </a:solidFill>
                <a:latin typeface="Oswald"/>
                <a:ea typeface="Oswald"/>
                <a:cs typeface="Oswald"/>
                <a:sym typeface="Oswald"/>
              </a:rPr>
              <a:t>backgrounds?</a:t>
            </a:r>
            <a:endParaRPr sz="1500">
              <a:solidFill>
                <a:srgbClr val="AAAAAA"/>
              </a:solidFill>
              <a:latin typeface="Average"/>
              <a:ea typeface="Average"/>
              <a:cs typeface="Average"/>
              <a:sym typeface="Average"/>
            </a:endParaRPr>
          </a:p>
        </p:txBody>
      </p:sp>
      <p:sp>
        <p:nvSpPr>
          <p:cNvPr descr="Translations" id="833" name="Google Shape;833;p120"/>
          <p:cNvSpPr txBox="1"/>
          <p:nvPr/>
        </p:nvSpPr>
        <p:spPr>
          <a:xfrm>
            <a:off x="0" y="1994700"/>
            <a:ext cx="9144000" cy="457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በጣም አስደሳች ዳራ ያላቸው የትኞቹ የስነጥበብ ስራዎች ናቸው?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ما هي الأعمال الفنية التي لها الخلفيات الأكثر إثارة للاهتمام؟</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Quines obres d'art tenen els antecedents més interessants?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哪些艺术品有最有趣的背景？</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کدام آثار هنری پیشینه جالب‌تری دارند؟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कौन सी कलाकृतियाँ सबसे दिलचस्प पृष्ठभूमि वाली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最も興味深い背景を持つアート作品はどれですか?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가장 흥미로운 배경을 가진 작품은 무엇인가?</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Kîjan berhemên hunerî xwedî paşxaneya herî balkêş 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Quais obras de arte têm os cenários mais interessantes?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ਕਿਹੜੀਆਂ ਕਲਾਕ੍ਰਿਤੀਆਂ ਦਾ ਪਿਛੋਕੜ ਸਭ ਤੋਂ ਦਿਲਚਸਪ 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Какие произведения искусства имеют самые интересные предыстории?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Farshaxankee ayaa leh sooyaalka ugu xiisaha badan?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¿Qué obras de arte tienen los fondos más interesantes?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Ni kazi gani za sanaa zilizo na usuli wa kuvutia zaidi?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Aling mga likhang sining ang may pinakakawili-wiling background?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Hangi sanat eserlerinin arka planları en ilginçtir?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Які твори мистецтва мають найцікавіше передісторію?</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Tác phẩm nghệ thuật nào có bối cảnh thú vị nhất?</a:t>
            </a:r>
            <a:endParaRPr sz="1500">
              <a:solidFill>
                <a:srgbClr val="AAAAAA"/>
              </a:solidFill>
              <a:latin typeface="Average"/>
              <a:ea typeface="Average"/>
              <a:cs typeface="Average"/>
              <a:sym typeface="Averag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121"/>
          <p:cNvPicPr preferRelativeResize="0"/>
          <p:nvPr/>
        </p:nvPicPr>
        <p:blipFill>
          <a:blip r:embed="rId3">
            <a:alphaModFix/>
          </a:blip>
          <a:stretch>
            <a:fillRect/>
          </a:stretch>
        </p:blipFill>
        <p:spPr>
          <a:xfrm>
            <a:off x="-1" y="0"/>
            <a:ext cx="1536452" cy="2190600"/>
          </a:xfrm>
          <a:prstGeom prst="rect">
            <a:avLst/>
          </a:prstGeom>
          <a:noFill/>
          <a:ln>
            <a:noFill/>
          </a:ln>
        </p:spPr>
      </p:pic>
      <p:pic>
        <p:nvPicPr>
          <p:cNvPr id="839" name="Google Shape;839;p121"/>
          <p:cNvPicPr preferRelativeResize="0"/>
          <p:nvPr/>
        </p:nvPicPr>
        <p:blipFill>
          <a:blip r:embed="rId4">
            <a:alphaModFix/>
          </a:blip>
          <a:stretch>
            <a:fillRect/>
          </a:stretch>
        </p:blipFill>
        <p:spPr>
          <a:xfrm>
            <a:off x="2544738" y="0"/>
            <a:ext cx="1536450" cy="2177645"/>
          </a:xfrm>
          <a:prstGeom prst="rect">
            <a:avLst/>
          </a:prstGeom>
          <a:noFill/>
          <a:ln>
            <a:noFill/>
          </a:ln>
        </p:spPr>
      </p:pic>
      <p:pic>
        <p:nvPicPr>
          <p:cNvPr id="840" name="Google Shape;840;p121"/>
          <p:cNvPicPr preferRelativeResize="0"/>
          <p:nvPr/>
        </p:nvPicPr>
        <p:blipFill>
          <a:blip r:embed="rId5">
            <a:alphaModFix/>
          </a:blip>
          <a:stretch>
            <a:fillRect/>
          </a:stretch>
        </p:blipFill>
        <p:spPr>
          <a:xfrm>
            <a:off x="5089479" y="0"/>
            <a:ext cx="1536450" cy="2199292"/>
          </a:xfrm>
          <a:prstGeom prst="rect">
            <a:avLst/>
          </a:prstGeom>
          <a:noFill/>
          <a:ln>
            <a:noFill/>
          </a:ln>
        </p:spPr>
      </p:pic>
      <p:pic>
        <p:nvPicPr>
          <p:cNvPr id="841" name="Google Shape;841;p121"/>
          <p:cNvPicPr preferRelativeResize="0"/>
          <p:nvPr/>
        </p:nvPicPr>
        <p:blipFill>
          <a:blip r:embed="rId6">
            <a:alphaModFix/>
          </a:blip>
          <a:stretch>
            <a:fillRect/>
          </a:stretch>
        </p:blipFill>
        <p:spPr>
          <a:xfrm>
            <a:off x="7598017" y="0"/>
            <a:ext cx="1536450" cy="2181940"/>
          </a:xfrm>
          <a:prstGeom prst="rect">
            <a:avLst/>
          </a:prstGeom>
          <a:noFill/>
          <a:ln>
            <a:noFill/>
          </a:ln>
        </p:spPr>
      </p:pic>
      <p:pic>
        <p:nvPicPr>
          <p:cNvPr id="842" name="Google Shape;842;p121"/>
          <p:cNvPicPr preferRelativeResize="0"/>
          <p:nvPr/>
        </p:nvPicPr>
        <p:blipFill>
          <a:blip r:embed="rId7">
            <a:alphaModFix/>
          </a:blip>
          <a:stretch>
            <a:fillRect/>
          </a:stretch>
        </p:blipFill>
        <p:spPr>
          <a:xfrm>
            <a:off x="-8" y="2333705"/>
            <a:ext cx="1536450" cy="2190582"/>
          </a:xfrm>
          <a:prstGeom prst="rect">
            <a:avLst/>
          </a:prstGeom>
          <a:noFill/>
          <a:ln>
            <a:noFill/>
          </a:ln>
        </p:spPr>
      </p:pic>
      <p:pic>
        <p:nvPicPr>
          <p:cNvPr id="843" name="Google Shape;843;p121"/>
          <p:cNvPicPr preferRelativeResize="0"/>
          <p:nvPr/>
        </p:nvPicPr>
        <p:blipFill>
          <a:blip r:embed="rId8">
            <a:alphaModFix/>
          </a:blip>
          <a:stretch>
            <a:fillRect/>
          </a:stretch>
        </p:blipFill>
        <p:spPr>
          <a:xfrm>
            <a:off x="2544729" y="2333705"/>
            <a:ext cx="1536450" cy="2190582"/>
          </a:xfrm>
          <a:prstGeom prst="rect">
            <a:avLst/>
          </a:prstGeom>
          <a:noFill/>
          <a:ln>
            <a:noFill/>
          </a:ln>
        </p:spPr>
      </p:pic>
      <p:pic>
        <p:nvPicPr>
          <p:cNvPr id="844" name="Google Shape;844;p121"/>
          <p:cNvPicPr preferRelativeResize="0"/>
          <p:nvPr/>
        </p:nvPicPr>
        <p:blipFill>
          <a:blip r:embed="rId9">
            <a:alphaModFix/>
          </a:blip>
          <a:stretch>
            <a:fillRect/>
          </a:stretch>
        </p:blipFill>
        <p:spPr>
          <a:xfrm>
            <a:off x="5089479" y="2338055"/>
            <a:ext cx="1536450" cy="2190582"/>
          </a:xfrm>
          <a:prstGeom prst="rect">
            <a:avLst/>
          </a:prstGeom>
          <a:noFill/>
          <a:ln>
            <a:noFill/>
          </a:ln>
        </p:spPr>
      </p:pic>
      <p:pic>
        <p:nvPicPr>
          <p:cNvPr id="845" name="Google Shape;845;p121"/>
          <p:cNvPicPr preferRelativeResize="0"/>
          <p:nvPr/>
        </p:nvPicPr>
        <p:blipFill>
          <a:blip r:embed="rId10">
            <a:alphaModFix/>
          </a:blip>
          <a:stretch>
            <a:fillRect/>
          </a:stretch>
        </p:blipFill>
        <p:spPr>
          <a:xfrm>
            <a:off x="7598025" y="2335860"/>
            <a:ext cx="1536450" cy="2186253"/>
          </a:xfrm>
          <a:prstGeom prst="rect">
            <a:avLst/>
          </a:prstGeom>
          <a:noFill/>
          <a:ln>
            <a:noFill/>
          </a:ln>
        </p:spPr>
      </p:pic>
      <p:pic>
        <p:nvPicPr>
          <p:cNvPr id="846" name="Google Shape;846;p121"/>
          <p:cNvPicPr preferRelativeResize="0"/>
          <p:nvPr/>
        </p:nvPicPr>
        <p:blipFill>
          <a:blip r:embed="rId11">
            <a:alphaModFix/>
          </a:blip>
          <a:stretch>
            <a:fillRect/>
          </a:stretch>
        </p:blipFill>
        <p:spPr>
          <a:xfrm>
            <a:off x="0" y="4671739"/>
            <a:ext cx="1536450" cy="2186253"/>
          </a:xfrm>
          <a:prstGeom prst="rect">
            <a:avLst/>
          </a:prstGeom>
          <a:noFill/>
          <a:ln>
            <a:noFill/>
          </a:ln>
        </p:spPr>
      </p:pic>
      <p:pic>
        <p:nvPicPr>
          <p:cNvPr id="847" name="Google Shape;847;p121"/>
          <p:cNvPicPr preferRelativeResize="0"/>
          <p:nvPr/>
        </p:nvPicPr>
        <p:blipFill>
          <a:blip r:embed="rId12">
            <a:alphaModFix/>
          </a:blip>
          <a:stretch>
            <a:fillRect/>
          </a:stretch>
        </p:blipFill>
        <p:spPr>
          <a:xfrm>
            <a:off x="7489139" y="4676025"/>
            <a:ext cx="1645336" cy="2177651"/>
          </a:xfrm>
          <a:prstGeom prst="rect">
            <a:avLst/>
          </a:prstGeom>
          <a:noFill/>
          <a:ln>
            <a:noFill/>
          </a:ln>
        </p:spPr>
      </p:pic>
      <p:pic>
        <p:nvPicPr>
          <p:cNvPr id="848" name="Google Shape;848;p121"/>
          <p:cNvPicPr preferRelativeResize="0"/>
          <p:nvPr/>
        </p:nvPicPr>
        <p:blipFill>
          <a:blip r:embed="rId13">
            <a:alphaModFix/>
          </a:blip>
          <a:stretch>
            <a:fillRect/>
          </a:stretch>
        </p:blipFill>
        <p:spPr>
          <a:xfrm>
            <a:off x="3310463" y="4680325"/>
            <a:ext cx="2523085" cy="219929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122"/>
          <p:cNvPicPr preferRelativeResize="0"/>
          <p:nvPr/>
        </p:nvPicPr>
        <p:blipFill>
          <a:blip r:embed="rId3">
            <a:alphaModFix/>
          </a:blip>
          <a:stretch>
            <a:fillRect/>
          </a:stretch>
        </p:blipFill>
        <p:spPr>
          <a:xfrm>
            <a:off x="2166938" y="0"/>
            <a:ext cx="4810125"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123"/>
          <p:cNvPicPr preferRelativeResize="0"/>
          <p:nvPr/>
        </p:nvPicPr>
        <p:blipFill>
          <a:blip r:embed="rId3">
            <a:alphaModFix/>
          </a:blip>
          <a:stretch>
            <a:fillRect/>
          </a:stretch>
        </p:blipFill>
        <p:spPr>
          <a:xfrm>
            <a:off x="2152650" y="0"/>
            <a:ext cx="48387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id="863" name="Google Shape;863;p124"/>
          <p:cNvPicPr preferRelativeResize="0"/>
          <p:nvPr/>
        </p:nvPicPr>
        <p:blipFill>
          <a:blip r:embed="rId3">
            <a:alphaModFix/>
          </a:blip>
          <a:stretch>
            <a:fillRect/>
          </a:stretch>
        </p:blipFill>
        <p:spPr>
          <a:xfrm>
            <a:off x="2176463" y="0"/>
            <a:ext cx="4791075"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125"/>
          <p:cNvPicPr preferRelativeResize="0"/>
          <p:nvPr/>
        </p:nvPicPr>
        <p:blipFill>
          <a:blip r:embed="rId3">
            <a:alphaModFix/>
          </a:blip>
          <a:stretch>
            <a:fillRect/>
          </a:stretch>
        </p:blipFill>
        <p:spPr>
          <a:xfrm>
            <a:off x="2157413" y="0"/>
            <a:ext cx="4829175"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126"/>
          <p:cNvPicPr preferRelativeResize="0"/>
          <p:nvPr/>
        </p:nvPicPr>
        <p:blipFill>
          <a:blip r:embed="rId3">
            <a:alphaModFix/>
          </a:blip>
          <a:stretch>
            <a:fillRect/>
          </a:stretch>
        </p:blipFill>
        <p:spPr>
          <a:xfrm>
            <a:off x="2166938" y="0"/>
            <a:ext cx="481012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9" name="Shape 219"/>
        <p:cNvGrpSpPr/>
        <p:nvPr/>
      </p:nvGrpSpPr>
      <p:grpSpPr>
        <a:xfrm>
          <a:off x="0" y="0"/>
          <a:ext cx="0" cy="0"/>
          <a:chOff x="0" y="0"/>
          <a:chExt cx="0" cy="0"/>
        </a:xfrm>
      </p:grpSpPr>
      <p:sp>
        <p:nvSpPr>
          <p:cNvPr id="220" name="Google Shape;220;p46"/>
          <p:cNvSpPr txBox="1"/>
          <p:nvPr/>
        </p:nvSpPr>
        <p:spPr>
          <a:xfrm>
            <a:off x="0" y="372000"/>
            <a:ext cx="9144000" cy="122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latin typeface="Oswald"/>
                <a:ea typeface="Oswald"/>
                <a:cs typeface="Oswald"/>
                <a:sym typeface="Oswald"/>
              </a:rPr>
              <a:t>Observing the shadows of a nose</a:t>
            </a:r>
            <a:endParaRPr sz="5400">
              <a:latin typeface="Oswald"/>
              <a:ea typeface="Oswald"/>
              <a:cs typeface="Oswald"/>
              <a:sym typeface="Oswald"/>
            </a:endParaRPr>
          </a:p>
        </p:txBody>
      </p:sp>
      <p:pic>
        <p:nvPicPr>
          <p:cNvPr id="221" name="Google Shape;221;p46"/>
          <p:cNvPicPr preferRelativeResize="0"/>
          <p:nvPr/>
        </p:nvPicPr>
        <p:blipFill rotWithShape="1">
          <a:blip r:embed="rId3">
            <a:alphaModFix/>
          </a:blip>
          <a:srcRect b="7061" l="38425" r="50574" t="74517"/>
          <a:stretch/>
        </p:blipFill>
        <p:spPr>
          <a:xfrm>
            <a:off x="7063425" y="2623950"/>
            <a:ext cx="1899626" cy="2544776"/>
          </a:xfrm>
          <a:prstGeom prst="rect">
            <a:avLst/>
          </a:prstGeom>
          <a:noFill/>
          <a:ln>
            <a:noFill/>
          </a:ln>
        </p:spPr>
      </p:pic>
      <p:sp>
        <p:nvSpPr>
          <p:cNvPr descr="Translations" id="222" name="Google Shape;222;p46"/>
          <p:cNvSpPr txBox="1"/>
          <p:nvPr/>
        </p:nvSpPr>
        <p:spPr>
          <a:xfrm>
            <a:off x="0" y="1359425"/>
            <a:ext cx="6575400" cy="514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የአፍንጫ ጥላዎችን መመልከት</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مراقبة ظلال الأنف</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Observant les ombres d'un nas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观察鼻子的阴影</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مشاهده سایه های بینی</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नाक की परछाईं का अवलोकन करना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鼻の影を観察する</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코의 그림자를 관찰하다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Çavdêriya siyên poz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as sombras de um nariz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ਨੱਕ ਦੇ ਪਰਛਾਵੇਂ ਦਾ ਨਿਰੀਖਣ ਕਰਨਾ</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Наблюдение за тенями носа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U fiirsashada hooska sanka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Observando las sombras de una nariz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Kuchunguza vivuli vya pua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Pagmamasid sa mga anino ng isang ilong</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Bir burnun gölgelerini gözlemlemek</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Спостереження за тінями носа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Quan sát bóng của mũi</a:t>
            </a:r>
            <a:endParaRPr sz="2600">
              <a:solidFill>
                <a:srgbClr val="AAAAAA"/>
              </a:solidFill>
              <a:latin typeface="Average"/>
              <a:ea typeface="Average"/>
              <a:cs typeface="Average"/>
              <a:sym typeface="Average"/>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pic>
        <p:nvPicPr>
          <p:cNvPr id="878" name="Google Shape;878;p127"/>
          <p:cNvPicPr preferRelativeResize="0"/>
          <p:nvPr/>
        </p:nvPicPr>
        <p:blipFill>
          <a:blip r:embed="rId3">
            <a:alphaModFix/>
          </a:blip>
          <a:stretch>
            <a:fillRect/>
          </a:stretch>
        </p:blipFill>
        <p:spPr>
          <a:xfrm>
            <a:off x="2166938" y="0"/>
            <a:ext cx="4810125" cy="685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id="883" name="Google Shape;883;p128"/>
          <p:cNvPicPr preferRelativeResize="0"/>
          <p:nvPr/>
        </p:nvPicPr>
        <p:blipFill>
          <a:blip r:embed="rId3">
            <a:alphaModFix/>
          </a:blip>
          <a:stretch>
            <a:fillRect/>
          </a:stretch>
        </p:blipFill>
        <p:spPr>
          <a:xfrm>
            <a:off x="2166938" y="0"/>
            <a:ext cx="4810125"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id="888" name="Google Shape;888;p129"/>
          <p:cNvPicPr preferRelativeResize="0"/>
          <p:nvPr/>
        </p:nvPicPr>
        <p:blipFill>
          <a:blip r:embed="rId3">
            <a:alphaModFix/>
          </a:blip>
          <a:stretch>
            <a:fillRect/>
          </a:stretch>
        </p:blipFill>
        <p:spPr>
          <a:xfrm>
            <a:off x="2162175" y="0"/>
            <a:ext cx="4819650"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130"/>
          <p:cNvPicPr preferRelativeResize="0"/>
          <p:nvPr/>
        </p:nvPicPr>
        <p:blipFill>
          <a:blip r:embed="rId3">
            <a:alphaModFix/>
          </a:blip>
          <a:stretch>
            <a:fillRect/>
          </a:stretch>
        </p:blipFill>
        <p:spPr>
          <a:xfrm>
            <a:off x="2162175" y="0"/>
            <a:ext cx="4819650" cy="6858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id="898" name="Google Shape;898;p131"/>
          <p:cNvPicPr preferRelativeResize="0"/>
          <p:nvPr/>
        </p:nvPicPr>
        <p:blipFill>
          <a:blip r:embed="rId3">
            <a:alphaModFix/>
          </a:blip>
          <a:stretch>
            <a:fillRect/>
          </a:stretch>
        </p:blipFill>
        <p:spPr>
          <a:xfrm>
            <a:off x="1981200" y="0"/>
            <a:ext cx="5181600"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132"/>
          <p:cNvPicPr preferRelativeResize="0"/>
          <p:nvPr/>
        </p:nvPicPr>
        <p:blipFill>
          <a:blip r:embed="rId3">
            <a:alphaModFix/>
          </a:blip>
          <a:stretch>
            <a:fillRect/>
          </a:stretch>
        </p:blipFill>
        <p:spPr>
          <a:xfrm>
            <a:off x="638175" y="0"/>
            <a:ext cx="7867650"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133"/>
          <p:cNvPicPr preferRelativeResize="0"/>
          <p:nvPr/>
        </p:nvPicPr>
        <p:blipFill>
          <a:blip r:embed="rId3">
            <a:alphaModFix/>
          </a:blip>
          <a:stretch>
            <a:fillRect/>
          </a:stretch>
        </p:blipFill>
        <p:spPr>
          <a:xfrm>
            <a:off x="-1" y="0"/>
            <a:ext cx="1536452" cy="2190600"/>
          </a:xfrm>
          <a:prstGeom prst="rect">
            <a:avLst/>
          </a:prstGeom>
          <a:noFill/>
          <a:ln>
            <a:noFill/>
          </a:ln>
        </p:spPr>
      </p:pic>
      <p:pic>
        <p:nvPicPr>
          <p:cNvPr id="909" name="Google Shape;909;p133"/>
          <p:cNvPicPr preferRelativeResize="0"/>
          <p:nvPr/>
        </p:nvPicPr>
        <p:blipFill>
          <a:blip r:embed="rId4">
            <a:alphaModFix/>
          </a:blip>
          <a:stretch>
            <a:fillRect/>
          </a:stretch>
        </p:blipFill>
        <p:spPr>
          <a:xfrm>
            <a:off x="2544738" y="0"/>
            <a:ext cx="1536450" cy="2177645"/>
          </a:xfrm>
          <a:prstGeom prst="rect">
            <a:avLst/>
          </a:prstGeom>
          <a:noFill/>
          <a:ln>
            <a:noFill/>
          </a:ln>
        </p:spPr>
      </p:pic>
      <p:pic>
        <p:nvPicPr>
          <p:cNvPr id="910" name="Google Shape;910;p133"/>
          <p:cNvPicPr preferRelativeResize="0"/>
          <p:nvPr/>
        </p:nvPicPr>
        <p:blipFill>
          <a:blip r:embed="rId5">
            <a:alphaModFix/>
          </a:blip>
          <a:stretch>
            <a:fillRect/>
          </a:stretch>
        </p:blipFill>
        <p:spPr>
          <a:xfrm>
            <a:off x="5089479" y="0"/>
            <a:ext cx="1536450" cy="2199292"/>
          </a:xfrm>
          <a:prstGeom prst="rect">
            <a:avLst/>
          </a:prstGeom>
          <a:noFill/>
          <a:ln>
            <a:noFill/>
          </a:ln>
        </p:spPr>
      </p:pic>
      <p:pic>
        <p:nvPicPr>
          <p:cNvPr id="911" name="Google Shape;911;p133"/>
          <p:cNvPicPr preferRelativeResize="0"/>
          <p:nvPr/>
        </p:nvPicPr>
        <p:blipFill>
          <a:blip r:embed="rId6">
            <a:alphaModFix/>
          </a:blip>
          <a:stretch>
            <a:fillRect/>
          </a:stretch>
        </p:blipFill>
        <p:spPr>
          <a:xfrm>
            <a:off x="7598017" y="0"/>
            <a:ext cx="1536450" cy="2181940"/>
          </a:xfrm>
          <a:prstGeom prst="rect">
            <a:avLst/>
          </a:prstGeom>
          <a:noFill/>
          <a:ln>
            <a:noFill/>
          </a:ln>
        </p:spPr>
      </p:pic>
      <p:pic>
        <p:nvPicPr>
          <p:cNvPr id="912" name="Google Shape;912;p133"/>
          <p:cNvPicPr preferRelativeResize="0"/>
          <p:nvPr/>
        </p:nvPicPr>
        <p:blipFill>
          <a:blip r:embed="rId7">
            <a:alphaModFix/>
          </a:blip>
          <a:stretch>
            <a:fillRect/>
          </a:stretch>
        </p:blipFill>
        <p:spPr>
          <a:xfrm>
            <a:off x="-8" y="2333705"/>
            <a:ext cx="1536450" cy="2190582"/>
          </a:xfrm>
          <a:prstGeom prst="rect">
            <a:avLst/>
          </a:prstGeom>
          <a:noFill/>
          <a:ln>
            <a:noFill/>
          </a:ln>
        </p:spPr>
      </p:pic>
      <p:pic>
        <p:nvPicPr>
          <p:cNvPr id="913" name="Google Shape;913;p133"/>
          <p:cNvPicPr preferRelativeResize="0"/>
          <p:nvPr/>
        </p:nvPicPr>
        <p:blipFill>
          <a:blip r:embed="rId8">
            <a:alphaModFix/>
          </a:blip>
          <a:stretch>
            <a:fillRect/>
          </a:stretch>
        </p:blipFill>
        <p:spPr>
          <a:xfrm>
            <a:off x="2544729" y="2333705"/>
            <a:ext cx="1536450" cy="2190582"/>
          </a:xfrm>
          <a:prstGeom prst="rect">
            <a:avLst/>
          </a:prstGeom>
          <a:noFill/>
          <a:ln>
            <a:noFill/>
          </a:ln>
        </p:spPr>
      </p:pic>
      <p:pic>
        <p:nvPicPr>
          <p:cNvPr id="914" name="Google Shape;914;p133"/>
          <p:cNvPicPr preferRelativeResize="0"/>
          <p:nvPr/>
        </p:nvPicPr>
        <p:blipFill>
          <a:blip r:embed="rId9">
            <a:alphaModFix/>
          </a:blip>
          <a:stretch>
            <a:fillRect/>
          </a:stretch>
        </p:blipFill>
        <p:spPr>
          <a:xfrm>
            <a:off x="5089479" y="2338055"/>
            <a:ext cx="1536450" cy="2190582"/>
          </a:xfrm>
          <a:prstGeom prst="rect">
            <a:avLst/>
          </a:prstGeom>
          <a:noFill/>
          <a:ln>
            <a:noFill/>
          </a:ln>
        </p:spPr>
      </p:pic>
      <p:pic>
        <p:nvPicPr>
          <p:cNvPr id="915" name="Google Shape;915;p133"/>
          <p:cNvPicPr preferRelativeResize="0"/>
          <p:nvPr/>
        </p:nvPicPr>
        <p:blipFill>
          <a:blip r:embed="rId10">
            <a:alphaModFix/>
          </a:blip>
          <a:stretch>
            <a:fillRect/>
          </a:stretch>
        </p:blipFill>
        <p:spPr>
          <a:xfrm>
            <a:off x="7598025" y="2335860"/>
            <a:ext cx="1536450" cy="2186253"/>
          </a:xfrm>
          <a:prstGeom prst="rect">
            <a:avLst/>
          </a:prstGeom>
          <a:noFill/>
          <a:ln>
            <a:noFill/>
          </a:ln>
        </p:spPr>
      </p:pic>
      <p:pic>
        <p:nvPicPr>
          <p:cNvPr id="916" name="Google Shape;916;p133"/>
          <p:cNvPicPr preferRelativeResize="0"/>
          <p:nvPr/>
        </p:nvPicPr>
        <p:blipFill>
          <a:blip r:embed="rId11">
            <a:alphaModFix/>
          </a:blip>
          <a:stretch>
            <a:fillRect/>
          </a:stretch>
        </p:blipFill>
        <p:spPr>
          <a:xfrm>
            <a:off x="0" y="4671739"/>
            <a:ext cx="1536450" cy="2186253"/>
          </a:xfrm>
          <a:prstGeom prst="rect">
            <a:avLst/>
          </a:prstGeom>
          <a:noFill/>
          <a:ln>
            <a:noFill/>
          </a:ln>
        </p:spPr>
      </p:pic>
      <p:pic>
        <p:nvPicPr>
          <p:cNvPr id="917" name="Google Shape;917;p133"/>
          <p:cNvPicPr preferRelativeResize="0"/>
          <p:nvPr/>
        </p:nvPicPr>
        <p:blipFill>
          <a:blip r:embed="rId12">
            <a:alphaModFix/>
          </a:blip>
          <a:stretch>
            <a:fillRect/>
          </a:stretch>
        </p:blipFill>
        <p:spPr>
          <a:xfrm>
            <a:off x="7489139" y="4676025"/>
            <a:ext cx="1645336" cy="2177651"/>
          </a:xfrm>
          <a:prstGeom prst="rect">
            <a:avLst/>
          </a:prstGeom>
          <a:noFill/>
          <a:ln>
            <a:noFill/>
          </a:ln>
        </p:spPr>
      </p:pic>
      <p:pic>
        <p:nvPicPr>
          <p:cNvPr id="918" name="Google Shape;918;p133"/>
          <p:cNvPicPr preferRelativeResize="0"/>
          <p:nvPr/>
        </p:nvPicPr>
        <p:blipFill>
          <a:blip r:embed="rId13">
            <a:alphaModFix/>
          </a:blip>
          <a:stretch>
            <a:fillRect/>
          </a:stretch>
        </p:blipFill>
        <p:spPr>
          <a:xfrm>
            <a:off x="3310463" y="4680325"/>
            <a:ext cx="2523085" cy="219929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134"/>
          <p:cNvPicPr preferRelativeResize="0"/>
          <p:nvPr/>
        </p:nvPicPr>
        <p:blipFill>
          <a:blip r:embed="rId3">
            <a:alphaModFix/>
          </a:blip>
          <a:stretch>
            <a:fillRect/>
          </a:stretch>
        </p:blipFill>
        <p:spPr>
          <a:xfrm>
            <a:off x="7604218" y="0"/>
            <a:ext cx="1536450" cy="2181940"/>
          </a:xfrm>
          <a:prstGeom prst="rect">
            <a:avLst/>
          </a:prstGeom>
          <a:noFill/>
          <a:ln>
            <a:noFill/>
          </a:ln>
        </p:spPr>
      </p:pic>
      <p:pic>
        <p:nvPicPr>
          <p:cNvPr id="924" name="Google Shape;924;p134"/>
          <p:cNvPicPr preferRelativeResize="0"/>
          <p:nvPr/>
        </p:nvPicPr>
        <p:blipFill>
          <a:blip r:embed="rId4">
            <a:alphaModFix/>
          </a:blip>
          <a:stretch>
            <a:fillRect/>
          </a:stretch>
        </p:blipFill>
        <p:spPr>
          <a:xfrm>
            <a:off x="-8" y="2333705"/>
            <a:ext cx="1536450" cy="2190582"/>
          </a:xfrm>
          <a:prstGeom prst="rect">
            <a:avLst/>
          </a:prstGeom>
          <a:noFill/>
          <a:ln>
            <a:noFill/>
          </a:ln>
        </p:spPr>
      </p:pic>
      <p:pic>
        <p:nvPicPr>
          <p:cNvPr id="925" name="Google Shape;925;p134"/>
          <p:cNvPicPr preferRelativeResize="0"/>
          <p:nvPr/>
        </p:nvPicPr>
        <p:blipFill>
          <a:blip r:embed="rId5">
            <a:alphaModFix/>
          </a:blip>
          <a:stretch>
            <a:fillRect/>
          </a:stretch>
        </p:blipFill>
        <p:spPr>
          <a:xfrm>
            <a:off x="7492325" y="4680350"/>
            <a:ext cx="1645336" cy="2177651"/>
          </a:xfrm>
          <a:prstGeom prst="rect">
            <a:avLst/>
          </a:prstGeom>
          <a:noFill/>
          <a:ln>
            <a:noFill/>
          </a:ln>
        </p:spPr>
      </p:pic>
      <p:pic>
        <p:nvPicPr>
          <p:cNvPr id="926" name="Google Shape;926;p134"/>
          <p:cNvPicPr preferRelativeResize="0"/>
          <p:nvPr/>
        </p:nvPicPr>
        <p:blipFill>
          <a:blip r:embed="rId6">
            <a:alphaModFix/>
          </a:blip>
          <a:stretch>
            <a:fillRect/>
          </a:stretch>
        </p:blipFill>
        <p:spPr>
          <a:xfrm>
            <a:off x="0" y="0"/>
            <a:ext cx="1645325" cy="2187938"/>
          </a:xfrm>
          <a:prstGeom prst="rect">
            <a:avLst/>
          </a:prstGeom>
          <a:noFill/>
          <a:ln>
            <a:noFill/>
          </a:ln>
        </p:spPr>
      </p:pic>
      <p:pic>
        <p:nvPicPr>
          <p:cNvPr id="927" name="Google Shape;927;p134"/>
          <p:cNvPicPr preferRelativeResize="0"/>
          <p:nvPr/>
        </p:nvPicPr>
        <p:blipFill>
          <a:blip r:embed="rId7">
            <a:alphaModFix/>
          </a:blip>
          <a:stretch>
            <a:fillRect/>
          </a:stretch>
        </p:blipFill>
        <p:spPr>
          <a:xfrm>
            <a:off x="0" y="4670029"/>
            <a:ext cx="1686760" cy="2190575"/>
          </a:xfrm>
          <a:prstGeom prst="rect">
            <a:avLst/>
          </a:prstGeom>
          <a:noFill/>
          <a:ln>
            <a:noFill/>
          </a:ln>
        </p:spPr>
      </p:pic>
      <p:pic>
        <p:nvPicPr>
          <p:cNvPr id="928" name="Google Shape;928;p134"/>
          <p:cNvPicPr preferRelativeResize="0"/>
          <p:nvPr/>
        </p:nvPicPr>
        <p:blipFill rotWithShape="1">
          <a:blip r:embed="rId8">
            <a:alphaModFix/>
          </a:blip>
          <a:srcRect b="6389" l="5909" r="5626" t="6083"/>
          <a:stretch/>
        </p:blipFill>
        <p:spPr>
          <a:xfrm>
            <a:off x="7439261" y="2334540"/>
            <a:ext cx="1698144" cy="2190575"/>
          </a:xfrm>
          <a:prstGeom prst="rect">
            <a:avLst/>
          </a:prstGeom>
          <a:noFill/>
          <a:ln>
            <a:noFill/>
          </a:ln>
        </p:spPr>
      </p:pic>
      <p:pic>
        <p:nvPicPr>
          <p:cNvPr id="929" name="Google Shape;929;p134"/>
          <p:cNvPicPr preferRelativeResize="0"/>
          <p:nvPr/>
        </p:nvPicPr>
        <p:blipFill>
          <a:blip r:embed="rId9">
            <a:alphaModFix/>
          </a:blip>
          <a:stretch>
            <a:fillRect/>
          </a:stretch>
        </p:blipFill>
        <p:spPr>
          <a:xfrm>
            <a:off x="1885668" y="0"/>
            <a:ext cx="3067652" cy="2187950"/>
          </a:xfrm>
          <a:prstGeom prst="rect">
            <a:avLst/>
          </a:prstGeom>
          <a:noFill/>
          <a:ln>
            <a:noFill/>
          </a:ln>
        </p:spPr>
      </p:pic>
      <p:pic>
        <p:nvPicPr>
          <p:cNvPr id="930" name="Google Shape;930;p134"/>
          <p:cNvPicPr preferRelativeResize="0"/>
          <p:nvPr/>
        </p:nvPicPr>
        <p:blipFill>
          <a:blip r:embed="rId10">
            <a:alphaModFix/>
          </a:blip>
          <a:stretch>
            <a:fillRect/>
          </a:stretch>
        </p:blipFill>
        <p:spPr>
          <a:xfrm>
            <a:off x="5193664" y="-9"/>
            <a:ext cx="2164348" cy="2177649"/>
          </a:xfrm>
          <a:prstGeom prst="rect">
            <a:avLst/>
          </a:prstGeom>
          <a:noFill/>
          <a:ln>
            <a:noFill/>
          </a:ln>
        </p:spPr>
      </p:pic>
      <p:pic>
        <p:nvPicPr>
          <p:cNvPr id="931" name="Google Shape;931;p134"/>
          <p:cNvPicPr preferRelativeResize="0"/>
          <p:nvPr/>
        </p:nvPicPr>
        <p:blipFill>
          <a:blip r:embed="rId11">
            <a:alphaModFix/>
          </a:blip>
          <a:stretch>
            <a:fillRect/>
          </a:stretch>
        </p:blipFill>
        <p:spPr>
          <a:xfrm>
            <a:off x="2462593" y="2333702"/>
            <a:ext cx="1612278" cy="2190575"/>
          </a:xfrm>
          <a:prstGeom prst="rect">
            <a:avLst/>
          </a:prstGeom>
          <a:noFill/>
          <a:ln>
            <a:noFill/>
          </a:ln>
        </p:spPr>
      </p:pic>
      <p:pic>
        <p:nvPicPr>
          <p:cNvPr id="932" name="Google Shape;932;p134"/>
          <p:cNvPicPr preferRelativeResize="0"/>
          <p:nvPr/>
        </p:nvPicPr>
        <p:blipFill>
          <a:blip r:embed="rId12">
            <a:alphaModFix/>
          </a:blip>
          <a:stretch>
            <a:fillRect/>
          </a:stretch>
        </p:blipFill>
        <p:spPr>
          <a:xfrm>
            <a:off x="5001011" y="2338013"/>
            <a:ext cx="1512091" cy="2181950"/>
          </a:xfrm>
          <a:prstGeom prst="rect">
            <a:avLst/>
          </a:prstGeom>
          <a:noFill/>
          <a:ln>
            <a:noFill/>
          </a:ln>
        </p:spPr>
      </p:pic>
      <p:pic>
        <p:nvPicPr>
          <p:cNvPr id="933" name="Google Shape;933;p134"/>
          <p:cNvPicPr preferRelativeResize="0"/>
          <p:nvPr/>
        </p:nvPicPr>
        <p:blipFill>
          <a:blip r:embed="rId13">
            <a:alphaModFix/>
          </a:blip>
          <a:stretch>
            <a:fillRect/>
          </a:stretch>
        </p:blipFill>
        <p:spPr>
          <a:xfrm>
            <a:off x="2442878" y="4676023"/>
            <a:ext cx="1822124" cy="2190575"/>
          </a:xfrm>
          <a:prstGeom prst="rect">
            <a:avLst/>
          </a:prstGeom>
          <a:noFill/>
          <a:ln>
            <a:noFill/>
          </a:ln>
        </p:spPr>
      </p:pic>
      <p:pic>
        <p:nvPicPr>
          <p:cNvPr id="934" name="Google Shape;934;p134"/>
          <p:cNvPicPr preferRelativeResize="0"/>
          <p:nvPr/>
        </p:nvPicPr>
        <p:blipFill rotWithShape="1">
          <a:blip r:embed="rId14">
            <a:alphaModFix/>
          </a:blip>
          <a:srcRect b="1708" l="2230" r="2847" t="1785"/>
          <a:stretch/>
        </p:blipFill>
        <p:spPr>
          <a:xfrm>
            <a:off x="5021132" y="4680350"/>
            <a:ext cx="1715068" cy="21905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135"/>
          <p:cNvPicPr preferRelativeResize="0"/>
          <p:nvPr/>
        </p:nvPicPr>
        <p:blipFill>
          <a:blip r:embed="rId3">
            <a:alphaModFix/>
          </a:blip>
          <a:stretch>
            <a:fillRect/>
          </a:stretch>
        </p:blipFill>
        <p:spPr>
          <a:xfrm>
            <a:off x="1993413" y="0"/>
            <a:ext cx="5157175"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136"/>
          <p:cNvPicPr preferRelativeResize="0"/>
          <p:nvPr/>
        </p:nvPicPr>
        <p:blipFill>
          <a:blip r:embed="rId3">
            <a:alphaModFix/>
          </a:blip>
          <a:stretch>
            <a:fillRect/>
          </a:stretch>
        </p:blipFill>
        <p:spPr>
          <a:xfrm>
            <a:off x="-11" y="168100"/>
            <a:ext cx="9144000" cy="652180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